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6" r:id="rId4"/>
    <p:sldId id="284" r:id="rId5"/>
    <p:sldId id="290" r:id="rId6"/>
    <p:sldId id="285" r:id="rId7"/>
    <p:sldId id="286" r:id="rId8"/>
    <p:sldId id="287" r:id="rId9"/>
    <p:sldId id="288" r:id="rId10"/>
    <p:sldId id="289" r:id="rId11"/>
    <p:sldId id="295" r:id="rId12"/>
    <p:sldId id="291" r:id="rId13"/>
    <p:sldId id="292" r:id="rId14"/>
    <p:sldId id="293" r:id="rId15"/>
    <p:sldId id="313" r:id="rId16"/>
    <p:sldId id="312" r:id="rId17"/>
    <p:sldId id="297" r:id="rId18"/>
    <p:sldId id="258" r:id="rId19"/>
    <p:sldId id="259" r:id="rId20"/>
    <p:sldId id="261" r:id="rId21"/>
    <p:sldId id="260" r:id="rId22"/>
    <p:sldId id="263" r:id="rId23"/>
    <p:sldId id="262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2" r:id="rId32"/>
    <p:sldId id="273" r:id="rId33"/>
    <p:sldId id="274" r:id="rId34"/>
    <p:sldId id="271" r:id="rId35"/>
    <p:sldId id="277" r:id="rId36"/>
    <p:sldId id="275" r:id="rId37"/>
    <p:sldId id="276" r:id="rId38"/>
    <p:sldId id="278" r:id="rId39"/>
    <p:sldId id="279" r:id="rId40"/>
    <p:sldId id="281" r:id="rId41"/>
    <p:sldId id="282" r:id="rId42"/>
    <p:sldId id="280" r:id="rId43"/>
    <p:sldId id="283" r:id="rId44"/>
    <p:sldId id="300" r:id="rId45"/>
    <p:sldId id="301" r:id="rId46"/>
    <p:sldId id="298" r:id="rId47"/>
    <p:sldId id="299" r:id="rId48"/>
    <p:sldId id="302" r:id="rId49"/>
    <p:sldId id="303" r:id="rId50"/>
    <p:sldId id="304" r:id="rId51"/>
    <p:sldId id="306" r:id="rId52"/>
    <p:sldId id="305" r:id="rId53"/>
    <p:sldId id="307" r:id="rId54"/>
    <p:sldId id="308" r:id="rId55"/>
    <p:sldId id="309" r:id="rId56"/>
    <p:sldId id="310" r:id="rId57"/>
    <p:sldId id="31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C268F-D5DC-485C-B967-D36F4A7BA7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9CAF5E3-06CD-4F39-BBD7-E4AE9DC769E5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Kunst &amp; </a:t>
          </a:r>
          <a:r>
            <a:rPr lang="nl-NL" sz="2100" baseline="0" dirty="0">
              <a:solidFill>
                <a:schemeClr val="bg1"/>
              </a:solidFill>
            </a:rPr>
            <a:t>creatie*</a:t>
          </a:r>
        </a:p>
      </dgm:t>
    </dgm:pt>
    <dgm:pt modelId="{80BA0F62-948C-45F3-8C40-3B4B355FE3D0}" type="parTrans" cxnId="{02E75789-0095-4CE7-B50F-5F6234E69BD9}">
      <dgm:prSet/>
      <dgm:spPr/>
      <dgm:t>
        <a:bodyPr/>
        <a:lstStyle/>
        <a:p>
          <a:endParaRPr lang="nl-NL"/>
        </a:p>
      </dgm:t>
    </dgm:pt>
    <dgm:pt modelId="{6778A2A7-EC9E-45F4-AB18-2C3971B61EB1}" type="sibTrans" cxnId="{02E75789-0095-4CE7-B50F-5F6234E69BD9}">
      <dgm:prSet/>
      <dgm:spPr/>
      <dgm:t>
        <a:bodyPr/>
        <a:lstStyle/>
        <a:p>
          <a:endParaRPr lang="nl-NL"/>
        </a:p>
      </dgm:t>
    </dgm:pt>
    <dgm:pt modelId="{8F3EED0E-33B0-47D3-B15F-BDE5A620D98A}">
      <dgm:prSet phldrT="[Tekst]" custT="1"/>
      <dgm:spPr/>
      <dgm:t>
        <a:bodyPr/>
        <a:lstStyle/>
        <a:p>
          <a:r>
            <a:rPr lang="nl-NL" sz="1400" baseline="0" dirty="0">
              <a:solidFill>
                <a:schemeClr val="accent6">
                  <a:lumMod val="50000"/>
                </a:schemeClr>
              </a:solidFill>
            </a:rPr>
            <a:t>Artistieke vorming</a:t>
          </a:r>
        </a:p>
      </dgm:t>
    </dgm:pt>
    <dgm:pt modelId="{8177B38A-00A0-48B5-9C55-18419694285C}" type="parTrans" cxnId="{73878302-2E61-4887-9FB1-939C7748C5BC}">
      <dgm:prSet/>
      <dgm:spPr/>
      <dgm:t>
        <a:bodyPr/>
        <a:lstStyle/>
        <a:p>
          <a:endParaRPr lang="nl-NL"/>
        </a:p>
      </dgm:t>
    </dgm:pt>
    <dgm:pt modelId="{6E14CEE4-5E83-4977-AF42-9F70E743ED3F}" type="sibTrans" cxnId="{73878302-2E61-4887-9FB1-939C7748C5BC}">
      <dgm:prSet/>
      <dgm:spPr/>
      <dgm:t>
        <a:bodyPr/>
        <a:lstStyle/>
        <a:p>
          <a:endParaRPr lang="nl-NL"/>
        </a:p>
      </dgm:t>
    </dgm:pt>
    <dgm:pt modelId="{6C3853A2-2E53-4C45-A7C9-BFF64CC7ADEA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Economie &amp; organisatie</a:t>
          </a:r>
        </a:p>
      </dgm:t>
    </dgm:pt>
    <dgm:pt modelId="{9040CC9B-2328-4568-98B9-B9390E1EDAC1}" type="parTrans" cxnId="{B65D6CE8-A9F9-4839-BE8B-A463C23E98CC}">
      <dgm:prSet/>
      <dgm:spPr/>
      <dgm:t>
        <a:bodyPr/>
        <a:lstStyle/>
        <a:p>
          <a:endParaRPr lang="nl-NL"/>
        </a:p>
      </dgm:t>
    </dgm:pt>
    <dgm:pt modelId="{F3BC6922-FE5A-4375-A027-0E5C6E5ADDC8}" type="sibTrans" cxnId="{B65D6CE8-A9F9-4839-BE8B-A463C23E98CC}">
      <dgm:prSet/>
      <dgm:spPr/>
      <dgm:t>
        <a:bodyPr/>
        <a:lstStyle/>
        <a:p>
          <a:endParaRPr lang="nl-NL"/>
        </a:p>
      </dgm:t>
    </dgm:pt>
    <dgm:pt modelId="{963FDB53-0EEC-4287-B09F-C888A5DFB397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Voeding &amp; horeca</a:t>
          </a:r>
        </a:p>
      </dgm:t>
    </dgm:pt>
    <dgm:pt modelId="{B2076A92-3066-472A-A64F-E053958DA688}" type="parTrans" cxnId="{C4285C7E-0DC7-4F93-962C-391CD3095202}">
      <dgm:prSet/>
      <dgm:spPr/>
      <dgm:t>
        <a:bodyPr/>
        <a:lstStyle/>
        <a:p>
          <a:endParaRPr lang="nl-NL"/>
        </a:p>
      </dgm:t>
    </dgm:pt>
    <dgm:pt modelId="{FF0A7A65-B25C-4E7F-A6FE-034ECBB6F322}" type="sibTrans" cxnId="{C4285C7E-0DC7-4F93-962C-391CD3095202}">
      <dgm:prSet/>
      <dgm:spPr/>
      <dgm:t>
        <a:bodyPr/>
        <a:lstStyle/>
        <a:p>
          <a:endParaRPr lang="nl-NL"/>
        </a:p>
      </dgm:t>
    </dgm:pt>
    <dgm:pt modelId="{A9E142ED-0248-406B-A7B0-99FE8FD256FC}">
      <dgm:prSet custT="1"/>
      <dgm:spPr>
        <a:solidFill>
          <a:schemeClr val="accent6"/>
        </a:solidFill>
      </dgm:spPr>
      <dgm:t>
        <a:bodyPr/>
        <a:lstStyle/>
        <a:p>
          <a:r>
            <a:rPr lang="nl-NL" sz="2100" dirty="0"/>
            <a:t>Maatschappij &amp; welzijn</a:t>
          </a:r>
        </a:p>
      </dgm:t>
    </dgm:pt>
    <dgm:pt modelId="{B6226848-CC54-4863-92AF-30DD9740293D}" type="parTrans" cxnId="{BFD90B5F-C32B-42E3-A75A-0C53980229A1}">
      <dgm:prSet/>
      <dgm:spPr/>
      <dgm:t>
        <a:bodyPr/>
        <a:lstStyle/>
        <a:p>
          <a:endParaRPr lang="nl-NL"/>
        </a:p>
      </dgm:t>
    </dgm:pt>
    <dgm:pt modelId="{E595508B-03F7-4F00-A5AC-1FD8FA6DCF5B}" type="sibTrans" cxnId="{BFD90B5F-C32B-42E3-A75A-0C53980229A1}">
      <dgm:prSet/>
      <dgm:spPr/>
      <dgm:t>
        <a:bodyPr/>
        <a:lstStyle/>
        <a:p>
          <a:endParaRPr lang="nl-NL"/>
        </a:p>
      </dgm:t>
    </dgm:pt>
    <dgm:pt modelId="{E4D95E81-1508-4DC0-85A9-4BD68EECE8D4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Sport</a:t>
          </a:r>
        </a:p>
      </dgm:t>
    </dgm:pt>
    <dgm:pt modelId="{36413ECC-07EC-4FF1-B440-6798E8C1D0FC}" type="parTrans" cxnId="{CC75FA01-35B6-47CF-8BEA-75E1AA9AFBF7}">
      <dgm:prSet/>
      <dgm:spPr/>
      <dgm:t>
        <a:bodyPr/>
        <a:lstStyle/>
        <a:p>
          <a:endParaRPr lang="nl-NL"/>
        </a:p>
      </dgm:t>
    </dgm:pt>
    <dgm:pt modelId="{EED281CB-F642-43D5-B0B5-3ED48A5C2B59}" type="sibTrans" cxnId="{CC75FA01-35B6-47CF-8BEA-75E1AA9AFBF7}">
      <dgm:prSet/>
      <dgm:spPr/>
      <dgm:t>
        <a:bodyPr/>
        <a:lstStyle/>
        <a:p>
          <a:endParaRPr lang="nl-NL"/>
        </a:p>
      </dgm:t>
    </dgm:pt>
    <dgm:pt modelId="{1C5ABF63-4776-4D39-9D6F-EF3FCE057934}">
      <dgm:prSet custT="1"/>
      <dgm:spPr/>
      <dgm:t>
        <a:bodyPr/>
        <a:lstStyle/>
        <a:p>
          <a:r>
            <a:rPr lang="nl-NL" sz="1400" baseline="0" dirty="0">
              <a:solidFill>
                <a:schemeClr val="accent6">
                  <a:lumMod val="50000"/>
                </a:schemeClr>
              </a:solidFill>
            </a:rPr>
            <a:t>Creatie en vormgeving</a:t>
          </a:r>
        </a:p>
      </dgm:t>
    </dgm:pt>
    <dgm:pt modelId="{4B52A979-8A7E-4223-8CE6-5FA3F5A610FF}" type="parTrans" cxnId="{9EE9BB3D-77D3-4856-A13A-F40C0B4D94E8}">
      <dgm:prSet/>
      <dgm:spPr/>
      <dgm:t>
        <a:bodyPr/>
        <a:lstStyle/>
        <a:p>
          <a:endParaRPr lang="nl-NL"/>
        </a:p>
      </dgm:t>
    </dgm:pt>
    <dgm:pt modelId="{8BE237A1-411D-48B8-A444-B47DDF17A282}" type="sibTrans" cxnId="{9EE9BB3D-77D3-4856-A13A-F40C0B4D94E8}">
      <dgm:prSet/>
      <dgm:spPr/>
      <dgm:t>
        <a:bodyPr/>
        <a:lstStyle/>
        <a:p>
          <a:endParaRPr lang="nl-NL"/>
        </a:p>
      </dgm:t>
    </dgm:pt>
    <dgm:pt modelId="{67F31383-67FC-4942-8EA6-44DB7B219409}">
      <dgm:prSet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Rudolf Steinerpedagogie</a:t>
          </a:r>
        </a:p>
      </dgm:t>
    </dgm:pt>
    <dgm:pt modelId="{4D1F9644-4444-4D23-86BF-991B80DBA5EB}" type="parTrans" cxnId="{0E5E93B9-92AF-4052-AA87-998B3BFADEA9}">
      <dgm:prSet/>
      <dgm:spPr/>
      <dgm:t>
        <a:bodyPr/>
        <a:lstStyle/>
        <a:p>
          <a:endParaRPr lang="nl-NL"/>
        </a:p>
      </dgm:t>
    </dgm:pt>
    <dgm:pt modelId="{5EAC22F1-7FF5-4C31-B4C3-6C64E7613112}" type="sibTrans" cxnId="{0E5E93B9-92AF-4052-AA87-998B3BFADEA9}">
      <dgm:prSet/>
      <dgm:spPr/>
      <dgm:t>
        <a:bodyPr/>
        <a:lstStyle/>
        <a:p>
          <a:endParaRPr lang="nl-NL"/>
        </a:p>
      </dgm:t>
    </dgm:pt>
    <dgm:pt modelId="{27883637-A8E2-4AD1-929F-6FC809DC5498}">
      <dgm:prSet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 err="1"/>
            <a:t>Yeshiva</a:t>
          </a:r>
          <a:endParaRPr lang="nl-NL" sz="2100" baseline="0" dirty="0"/>
        </a:p>
      </dgm:t>
    </dgm:pt>
    <dgm:pt modelId="{1B8D198E-E727-4054-B524-78195CE2F8F7}" type="parTrans" cxnId="{97ABAA43-5E04-4596-B223-BCAAC29F2EAA}">
      <dgm:prSet/>
      <dgm:spPr/>
      <dgm:t>
        <a:bodyPr/>
        <a:lstStyle/>
        <a:p>
          <a:endParaRPr lang="nl-NL"/>
        </a:p>
      </dgm:t>
    </dgm:pt>
    <dgm:pt modelId="{2827D268-59EE-4C55-844F-CB591F9EA72C}" type="sibTrans" cxnId="{97ABAA43-5E04-4596-B223-BCAAC29F2EAA}">
      <dgm:prSet/>
      <dgm:spPr/>
      <dgm:t>
        <a:bodyPr/>
        <a:lstStyle/>
        <a:p>
          <a:endParaRPr lang="nl-NL"/>
        </a:p>
      </dgm:t>
    </dgm:pt>
    <dgm:pt modelId="{93E3FFEB-A7BF-4C72-9EBB-DA4DAE4F354C}">
      <dgm:prSet phldrT="[Tekst]" custT="1"/>
      <dgm:spPr/>
      <dgm:t>
        <a:bodyPr/>
        <a:lstStyle/>
        <a:p>
          <a:r>
            <a:rPr lang="nl-NL" sz="1400" baseline="0" dirty="0">
              <a:solidFill>
                <a:schemeClr val="accent6">
                  <a:lumMod val="50000"/>
                </a:schemeClr>
              </a:solidFill>
            </a:rPr>
            <a:t>Ballet</a:t>
          </a:r>
        </a:p>
      </dgm:t>
    </dgm:pt>
    <dgm:pt modelId="{FEA17C3A-C3B9-4152-9693-90E0AE0E5514}" type="sibTrans" cxnId="{E5A6F839-85D2-4E9A-99CB-9016049D9D9A}">
      <dgm:prSet/>
      <dgm:spPr/>
      <dgm:t>
        <a:bodyPr/>
        <a:lstStyle/>
        <a:p>
          <a:endParaRPr lang="nl-NL"/>
        </a:p>
      </dgm:t>
    </dgm:pt>
    <dgm:pt modelId="{10F1DBC1-15F3-4182-8D82-CA7C57563BAA}" type="parTrans" cxnId="{E5A6F839-85D2-4E9A-99CB-9016049D9D9A}">
      <dgm:prSet/>
      <dgm:spPr/>
      <dgm:t>
        <a:bodyPr/>
        <a:lstStyle/>
        <a:p>
          <a:endParaRPr lang="nl-NL"/>
        </a:p>
      </dgm:t>
    </dgm:pt>
    <dgm:pt modelId="{3A1A534A-55C0-49E6-B82E-AFB5CE77F950}">
      <dgm:prSet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Freinetpedagogie</a:t>
          </a:r>
        </a:p>
      </dgm:t>
    </dgm:pt>
    <dgm:pt modelId="{E74C30BC-58F1-4A33-BD94-1335C34A5C22}" type="parTrans" cxnId="{E3EA9407-8AC0-4670-AADD-82A4D5978ADA}">
      <dgm:prSet/>
      <dgm:spPr/>
      <dgm:t>
        <a:bodyPr/>
        <a:lstStyle/>
        <a:p>
          <a:endParaRPr lang="nl-BE"/>
        </a:p>
      </dgm:t>
    </dgm:pt>
    <dgm:pt modelId="{3B8FB800-132A-440D-B72F-0266B945F8DE}" type="sibTrans" cxnId="{E3EA9407-8AC0-4670-AADD-82A4D5978ADA}">
      <dgm:prSet/>
      <dgm:spPr/>
      <dgm:t>
        <a:bodyPr/>
        <a:lstStyle/>
        <a:p>
          <a:endParaRPr lang="nl-BE"/>
        </a:p>
      </dgm:t>
    </dgm:pt>
    <dgm:pt modelId="{667E2657-629E-4695-98A1-DFE678660D53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100" baseline="0" dirty="0"/>
            <a:t>Topsport</a:t>
          </a:r>
        </a:p>
      </dgm:t>
    </dgm:pt>
    <dgm:pt modelId="{70C60262-5109-4965-B4D8-9D523E3FEF41}" type="parTrans" cxnId="{FC8CBC11-9F06-4ED8-AD45-6D8F117EC63D}">
      <dgm:prSet/>
      <dgm:spPr/>
      <dgm:t>
        <a:bodyPr/>
        <a:lstStyle/>
        <a:p>
          <a:endParaRPr lang="nl-BE"/>
        </a:p>
      </dgm:t>
    </dgm:pt>
    <dgm:pt modelId="{93676E81-ACD0-4337-818B-2ABE806AB7CF}" type="sibTrans" cxnId="{FC8CBC11-9F06-4ED8-AD45-6D8F117EC63D}">
      <dgm:prSet/>
      <dgm:spPr/>
      <dgm:t>
        <a:bodyPr/>
        <a:lstStyle/>
        <a:p>
          <a:endParaRPr lang="nl-BE"/>
        </a:p>
      </dgm:t>
    </dgm:pt>
    <dgm:pt modelId="{44FFE2CF-C24A-4515-9D3C-C085D058E3B9}" type="pres">
      <dgm:prSet presAssocID="{2F4C268F-D5DC-485C-B967-D36F4A7BA70E}" presName="linear" presStyleCnt="0">
        <dgm:presLayoutVars>
          <dgm:animLvl val="lvl"/>
          <dgm:resizeHandles val="exact"/>
        </dgm:presLayoutVars>
      </dgm:prSet>
      <dgm:spPr/>
    </dgm:pt>
    <dgm:pt modelId="{890959FC-DACD-4268-9EBE-287293DDEB46}" type="pres">
      <dgm:prSet presAssocID="{A9E142ED-0248-406B-A7B0-99FE8FD256FC}" presName="parentText" presStyleLbl="node1" presStyleIdx="0" presStyleCnt="9" custLinFactNeighborX="1766">
        <dgm:presLayoutVars>
          <dgm:chMax val="0"/>
          <dgm:bulletEnabled val="1"/>
        </dgm:presLayoutVars>
      </dgm:prSet>
      <dgm:spPr/>
    </dgm:pt>
    <dgm:pt modelId="{14DB5C4C-E72C-47F7-97ED-4C3753D75449}" type="pres">
      <dgm:prSet presAssocID="{E595508B-03F7-4F00-A5AC-1FD8FA6DCF5B}" presName="spacer" presStyleCnt="0"/>
      <dgm:spPr/>
    </dgm:pt>
    <dgm:pt modelId="{B71E7091-4387-4E29-AFC2-D178D5722184}" type="pres">
      <dgm:prSet presAssocID="{6C3853A2-2E53-4C45-A7C9-BFF64CC7ADE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816E3890-1E85-48E7-97D4-8EE999EAF95A}" type="pres">
      <dgm:prSet presAssocID="{F3BC6922-FE5A-4375-A027-0E5C6E5ADDC8}" presName="spacer" presStyleCnt="0"/>
      <dgm:spPr/>
    </dgm:pt>
    <dgm:pt modelId="{BA0D3952-5E8B-4112-8967-169FB0DC5323}" type="pres">
      <dgm:prSet presAssocID="{963FDB53-0EEC-4287-B09F-C888A5DFB397}" presName="parentText" presStyleLbl="node1" presStyleIdx="2" presStyleCnt="9" custLinFactNeighborX="-3922" custLinFactNeighborY="60400">
        <dgm:presLayoutVars>
          <dgm:chMax val="0"/>
          <dgm:bulletEnabled val="1"/>
        </dgm:presLayoutVars>
      </dgm:prSet>
      <dgm:spPr/>
    </dgm:pt>
    <dgm:pt modelId="{EC791C57-0B46-44DD-9834-D00A763CFBB2}" type="pres">
      <dgm:prSet presAssocID="{FF0A7A65-B25C-4E7F-A6FE-034ECBB6F322}" presName="spacer" presStyleCnt="0"/>
      <dgm:spPr/>
    </dgm:pt>
    <dgm:pt modelId="{00D8C7AA-5A8D-465A-88BA-11D427A9498E}" type="pres">
      <dgm:prSet presAssocID="{E4D95E81-1508-4DC0-85A9-4BD68EECE8D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1C82D869-98CA-4434-971B-37CC74744570}" type="pres">
      <dgm:prSet presAssocID="{EED281CB-F642-43D5-B0B5-3ED48A5C2B59}" presName="spacer" presStyleCnt="0"/>
      <dgm:spPr/>
    </dgm:pt>
    <dgm:pt modelId="{F5A8C1CC-335A-428D-BD1A-E392BF1D38ED}" type="pres">
      <dgm:prSet presAssocID="{667E2657-629E-4695-98A1-DFE678660D53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8837B9FF-30E3-4817-9CD4-72B92E9D9D0A}" type="pres">
      <dgm:prSet presAssocID="{93676E81-ACD0-4337-818B-2ABE806AB7CF}" presName="spacer" presStyleCnt="0"/>
      <dgm:spPr/>
    </dgm:pt>
    <dgm:pt modelId="{B68D7693-F2B7-4CEE-AF3A-8888061B1BBC}" type="pres">
      <dgm:prSet presAssocID="{49CAF5E3-06CD-4F39-BBD7-E4AE9DC769E5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7EF6348A-ACA7-4DBA-85ED-1BCD7D0B9C81}" type="pres">
      <dgm:prSet presAssocID="{49CAF5E3-06CD-4F39-BBD7-E4AE9DC769E5}" presName="childText" presStyleLbl="revTx" presStyleIdx="0" presStyleCnt="1">
        <dgm:presLayoutVars>
          <dgm:bulletEnabled val="1"/>
        </dgm:presLayoutVars>
      </dgm:prSet>
      <dgm:spPr/>
    </dgm:pt>
    <dgm:pt modelId="{A8E36C82-096E-457B-8909-49F092F87A56}" type="pres">
      <dgm:prSet presAssocID="{67F31383-67FC-4942-8EA6-44DB7B21940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15DF74D9-7A28-40BF-9E6B-5A7A64D1420E}" type="pres">
      <dgm:prSet presAssocID="{5EAC22F1-7FF5-4C31-B4C3-6C64E7613112}" presName="spacer" presStyleCnt="0"/>
      <dgm:spPr/>
    </dgm:pt>
    <dgm:pt modelId="{D6EAF17F-62B4-44F7-9F9A-EDB46D125281}" type="pres">
      <dgm:prSet presAssocID="{27883637-A8E2-4AD1-929F-6FC809DC5498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AB729FB0-D6F0-49F6-B68E-D21FEEA16606}" type="pres">
      <dgm:prSet presAssocID="{2827D268-59EE-4C55-844F-CB591F9EA72C}" presName="spacer" presStyleCnt="0"/>
      <dgm:spPr/>
    </dgm:pt>
    <dgm:pt modelId="{CD177A93-9E29-4D47-9558-1A2C926991CC}" type="pres">
      <dgm:prSet presAssocID="{3A1A534A-55C0-49E6-B82E-AFB5CE77F950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CC75FA01-35B6-47CF-8BEA-75E1AA9AFBF7}" srcId="{2F4C268F-D5DC-485C-B967-D36F4A7BA70E}" destId="{E4D95E81-1508-4DC0-85A9-4BD68EECE8D4}" srcOrd="3" destOrd="0" parTransId="{36413ECC-07EC-4FF1-B440-6798E8C1D0FC}" sibTransId="{EED281CB-F642-43D5-B0B5-3ED48A5C2B59}"/>
    <dgm:cxn modelId="{73878302-2E61-4887-9FB1-939C7748C5BC}" srcId="{49CAF5E3-06CD-4F39-BBD7-E4AE9DC769E5}" destId="{8F3EED0E-33B0-47D3-B15F-BDE5A620D98A}" srcOrd="0" destOrd="0" parTransId="{8177B38A-00A0-48B5-9C55-18419694285C}" sibTransId="{6E14CEE4-5E83-4977-AF42-9F70E743ED3F}"/>
    <dgm:cxn modelId="{8ACBE505-C404-465B-9C00-7E453F196988}" type="presOf" srcId="{2F4C268F-D5DC-485C-B967-D36F4A7BA70E}" destId="{44FFE2CF-C24A-4515-9D3C-C085D058E3B9}" srcOrd="0" destOrd="0" presId="urn:microsoft.com/office/officeart/2005/8/layout/vList2"/>
    <dgm:cxn modelId="{E3EA9407-8AC0-4670-AADD-82A4D5978ADA}" srcId="{2F4C268F-D5DC-485C-B967-D36F4A7BA70E}" destId="{3A1A534A-55C0-49E6-B82E-AFB5CE77F950}" srcOrd="8" destOrd="0" parTransId="{E74C30BC-58F1-4A33-BD94-1335C34A5C22}" sibTransId="{3B8FB800-132A-440D-B72F-0266B945F8DE}"/>
    <dgm:cxn modelId="{FC8CBC11-9F06-4ED8-AD45-6D8F117EC63D}" srcId="{2F4C268F-D5DC-485C-B967-D36F4A7BA70E}" destId="{667E2657-629E-4695-98A1-DFE678660D53}" srcOrd="4" destOrd="0" parTransId="{70C60262-5109-4965-B4D8-9D523E3FEF41}" sibTransId="{93676E81-ACD0-4337-818B-2ABE806AB7CF}"/>
    <dgm:cxn modelId="{D00ABD28-4B43-4B47-9C32-DB3EA1FA61DF}" type="presOf" srcId="{667E2657-629E-4695-98A1-DFE678660D53}" destId="{F5A8C1CC-335A-428D-BD1A-E392BF1D38ED}" srcOrd="0" destOrd="0" presId="urn:microsoft.com/office/officeart/2005/8/layout/vList2"/>
    <dgm:cxn modelId="{4C76962C-716C-46AD-B639-95EE777827F8}" type="presOf" srcId="{A9E142ED-0248-406B-A7B0-99FE8FD256FC}" destId="{890959FC-DACD-4268-9EBE-287293DDEB46}" srcOrd="0" destOrd="0" presId="urn:microsoft.com/office/officeart/2005/8/layout/vList2"/>
    <dgm:cxn modelId="{09063232-D3EA-42EA-9ECE-6E9D7D243526}" type="presOf" srcId="{27883637-A8E2-4AD1-929F-6FC809DC5498}" destId="{D6EAF17F-62B4-44F7-9F9A-EDB46D125281}" srcOrd="0" destOrd="0" presId="urn:microsoft.com/office/officeart/2005/8/layout/vList2"/>
    <dgm:cxn modelId="{CE2AE635-0FF4-4732-9FAF-A7013F04752B}" type="presOf" srcId="{1C5ABF63-4776-4D39-9D6F-EF3FCE057934}" destId="{7EF6348A-ACA7-4DBA-85ED-1BCD7D0B9C81}" srcOrd="0" destOrd="2" presId="urn:microsoft.com/office/officeart/2005/8/layout/vList2"/>
    <dgm:cxn modelId="{E5A6F839-85D2-4E9A-99CB-9016049D9D9A}" srcId="{49CAF5E3-06CD-4F39-BBD7-E4AE9DC769E5}" destId="{93E3FFEB-A7BF-4C72-9EBB-DA4DAE4F354C}" srcOrd="1" destOrd="0" parTransId="{10F1DBC1-15F3-4182-8D82-CA7C57563BAA}" sibTransId="{FEA17C3A-C3B9-4152-9693-90E0AE0E5514}"/>
    <dgm:cxn modelId="{9EE9BB3D-77D3-4856-A13A-F40C0B4D94E8}" srcId="{49CAF5E3-06CD-4F39-BBD7-E4AE9DC769E5}" destId="{1C5ABF63-4776-4D39-9D6F-EF3FCE057934}" srcOrd="2" destOrd="0" parTransId="{4B52A979-8A7E-4223-8CE6-5FA3F5A610FF}" sibTransId="{8BE237A1-411D-48B8-A444-B47DDF17A282}"/>
    <dgm:cxn modelId="{BFD90B5F-C32B-42E3-A75A-0C53980229A1}" srcId="{2F4C268F-D5DC-485C-B967-D36F4A7BA70E}" destId="{A9E142ED-0248-406B-A7B0-99FE8FD256FC}" srcOrd="0" destOrd="0" parTransId="{B6226848-CC54-4863-92AF-30DD9740293D}" sibTransId="{E595508B-03F7-4F00-A5AC-1FD8FA6DCF5B}"/>
    <dgm:cxn modelId="{7F437162-390D-4B0A-BFAA-112EECE60BE9}" type="presOf" srcId="{49CAF5E3-06CD-4F39-BBD7-E4AE9DC769E5}" destId="{B68D7693-F2B7-4CEE-AF3A-8888061B1BBC}" srcOrd="0" destOrd="0" presId="urn:microsoft.com/office/officeart/2005/8/layout/vList2"/>
    <dgm:cxn modelId="{6A806363-43CA-48DA-854E-79661620590B}" type="presOf" srcId="{E4D95E81-1508-4DC0-85A9-4BD68EECE8D4}" destId="{00D8C7AA-5A8D-465A-88BA-11D427A9498E}" srcOrd="0" destOrd="0" presId="urn:microsoft.com/office/officeart/2005/8/layout/vList2"/>
    <dgm:cxn modelId="{97ABAA43-5E04-4596-B223-BCAAC29F2EAA}" srcId="{2F4C268F-D5DC-485C-B967-D36F4A7BA70E}" destId="{27883637-A8E2-4AD1-929F-6FC809DC5498}" srcOrd="7" destOrd="0" parTransId="{1B8D198E-E727-4054-B524-78195CE2F8F7}" sibTransId="{2827D268-59EE-4C55-844F-CB591F9EA72C}"/>
    <dgm:cxn modelId="{C9B4CD6A-5E20-414C-B63C-9578742E26D2}" type="presOf" srcId="{8F3EED0E-33B0-47D3-B15F-BDE5A620D98A}" destId="{7EF6348A-ACA7-4DBA-85ED-1BCD7D0B9C81}" srcOrd="0" destOrd="0" presId="urn:microsoft.com/office/officeart/2005/8/layout/vList2"/>
    <dgm:cxn modelId="{867B5656-E5A6-4FDC-B8EC-6F202B89984D}" type="presOf" srcId="{93E3FFEB-A7BF-4C72-9EBB-DA4DAE4F354C}" destId="{7EF6348A-ACA7-4DBA-85ED-1BCD7D0B9C81}" srcOrd="0" destOrd="1" presId="urn:microsoft.com/office/officeart/2005/8/layout/vList2"/>
    <dgm:cxn modelId="{038A1877-C4A9-4091-9033-924CEF067066}" type="presOf" srcId="{67F31383-67FC-4942-8EA6-44DB7B219409}" destId="{A8E36C82-096E-457B-8909-49F092F87A56}" srcOrd="0" destOrd="0" presId="urn:microsoft.com/office/officeart/2005/8/layout/vList2"/>
    <dgm:cxn modelId="{C4285C7E-0DC7-4F93-962C-391CD3095202}" srcId="{2F4C268F-D5DC-485C-B967-D36F4A7BA70E}" destId="{963FDB53-0EEC-4287-B09F-C888A5DFB397}" srcOrd="2" destOrd="0" parTransId="{B2076A92-3066-472A-A64F-E053958DA688}" sibTransId="{FF0A7A65-B25C-4E7F-A6FE-034ECBB6F322}"/>
    <dgm:cxn modelId="{02E75789-0095-4CE7-B50F-5F6234E69BD9}" srcId="{2F4C268F-D5DC-485C-B967-D36F4A7BA70E}" destId="{49CAF5E3-06CD-4F39-BBD7-E4AE9DC769E5}" srcOrd="5" destOrd="0" parTransId="{80BA0F62-948C-45F3-8C40-3B4B355FE3D0}" sibTransId="{6778A2A7-EC9E-45F4-AB18-2C3971B61EB1}"/>
    <dgm:cxn modelId="{C1EDB6B6-D216-43C7-95E6-B08E290BAB98}" type="presOf" srcId="{963FDB53-0EEC-4287-B09F-C888A5DFB397}" destId="{BA0D3952-5E8B-4112-8967-169FB0DC5323}" srcOrd="0" destOrd="0" presId="urn:microsoft.com/office/officeart/2005/8/layout/vList2"/>
    <dgm:cxn modelId="{0E5E93B9-92AF-4052-AA87-998B3BFADEA9}" srcId="{2F4C268F-D5DC-485C-B967-D36F4A7BA70E}" destId="{67F31383-67FC-4942-8EA6-44DB7B219409}" srcOrd="6" destOrd="0" parTransId="{4D1F9644-4444-4D23-86BF-991B80DBA5EB}" sibTransId="{5EAC22F1-7FF5-4C31-B4C3-6C64E7613112}"/>
    <dgm:cxn modelId="{B65D6CE8-A9F9-4839-BE8B-A463C23E98CC}" srcId="{2F4C268F-D5DC-485C-B967-D36F4A7BA70E}" destId="{6C3853A2-2E53-4C45-A7C9-BFF64CC7ADEA}" srcOrd="1" destOrd="0" parTransId="{9040CC9B-2328-4568-98B9-B9390E1EDAC1}" sibTransId="{F3BC6922-FE5A-4375-A027-0E5C6E5ADDC8}"/>
    <dgm:cxn modelId="{1ACE29EE-2B9B-4482-90B8-1B6C6867DD04}" type="presOf" srcId="{3A1A534A-55C0-49E6-B82E-AFB5CE77F950}" destId="{CD177A93-9E29-4D47-9558-1A2C926991CC}" srcOrd="0" destOrd="0" presId="urn:microsoft.com/office/officeart/2005/8/layout/vList2"/>
    <dgm:cxn modelId="{2EBC44F3-7F7E-4FC3-BB2E-9267F2F1CA14}" type="presOf" srcId="{6C3853A2-2E53-4C45-A7C9-BFF64CC7ADEA}" destId="{B71E7091-4387-4E29-AFC2-D178D5722184}" srcOrd="0" destOrd="0" presId="urn:microsoft.com/office/officeart/2005/8/layout/vList2"/>
    <dgm:cxn modelId="{A0999003-3AE4-4E73-BFBF-60AFDB93678B}" type="presParOf" srcId="{44FFE2CF-C24A-4515-9D3C-C085D058E3B9}" destId="{890959FC-DACD-4268-9EBE-287293DDEB46}" srcOrd="0" destOrd="0" presId="urn:microsoft.com/office/officeart/2005/8/layout/vList2"/>
    <dgm:cxn modelId="{FD62DAF8-A1A0-4E8A-AA72-1E0892E7F7D5}" type="presParOf" srcId="{44FFE2CF-C24A-4515-9D3C-C085D058E3B9}" destId="{14DB5C4C-E72C-47F7-97ED-4C3753D75449}" srcOrd="1" destOrd="0" presId="urn:microsoft.com/office/officeart/2005/8/layout/vList2"/>
    <dgm:cxn modelId="{6A2CED44-507B-40D7-8210-9A913C56151A}" type="presParOf" srcId="{44FFE2CF-C24A-4515-9D3C-C085D058E3B9}" destId="{B71E7091-4387-4E29-AFC2-D178D5722184}" srcOrd="2" destOrd="0" presId="urn:microsoft.com/office/officeart/2005/8/layout/vList2"/>
    <dgm:cxn modelId="{A65191BA-6EB7-4510-A462-6B04FB666923}" type="presParOf" srcId="{44FFE2CF-C24A-4515-9D3C-C085D058E3B9}" destId="{816E3890-1E85-48E7-97D4-8EE999EAF95A}" srcOrd="3" destOrd="0" presId="urn:microsoft.com/office/officeart/2005/8/layout/vList2"/>
    <dgm:cxn modelId="{4928DD88-74E2-4DBB-808E-AF10FBFCBCB3}" type="presParOf" srcId="{44FFE2CF-C24A-4515-9D3C-C085D058E3B9}" destId="{BA0D3952-5E8B-4112-8967-169FB0DC5323}" srcOrd="4" destOrd="0" presId="urn:microsoft.com/office/officeart/2005/8/layout/vList2"/>
    <dgm:cxn modelId="{58856437-C5AE-41D2-A33D-41996FCA1EB9}" type="presParOf" srcId="{44FFE2CF-C24A-4515-9D3C-C085D058E3B9}" destId="{EC791C57-0B46-44DD-9834-D00A763CFBB2}" srcOrd="5" destOrd="0" presId="urn:microsoft.com/office/officeart/2005/8/layout/vList2"/>
    <dgm:cxn modelId="{0A45C043-585B-4ECF-B073-23D5FEE21F4F}" type="presParOf" srcId="{44FFE2CF-C24A-4515-9D3C-C085D058E3B9}" destId="{00D8C7AA-5A8D-465A-88BA-11D427A9498E}" srcOrd="6" destOrd="0" presId="urn:microsoft.com/office/officeart/2005/8/layout/vList2"/>
    <dgm:cxn modelId="{275A410F-21F7-4DB5-970C-EB9E16A24D6E}" type="presParOf" srcId="{44FFE2CF-C24A-4515-9D3C-C085D058E3B9}" destId="{1C82D869-98CA-4434-971B-37CC74744570}" srcOrd="7" destOrd="0" presId="urn:microsoft.com/office/officeart/2005/8/layout/vList2"/>
    <dgm:cxn modelId="{D02D2A71-05C0-4714-8EB8-239B639B6B32}" type="presParOf" srcId="{44FFE2CF-C24A-4515-9D3C-C085D058E3B9}" destId="{F5A8C1CC-335A-428D-BD1A-E392BF1D38ED}" srcOrd="8" destOrd="0" presId="urn:microsoft.com/office/officeart/2005/8/layout/vList2"/>
    <dgm:cxn modelId="{781A75F3-58E4-410E-ACE9-594B3E0C1736}" type="presParOf" srcId="{44FFE2CF-C24A-4515-9D3C-C085D058E3B9}" destId="{8837B9FF-30E3-4817-9CD4-72B92E9D9D0A}" srcOrd="9" destOrd="0" presId="urn:microsoft.com/office/officeart/2005/8/layout/vList2"/>
    <dgm:cxn modelId="{B419CDB7-6506-404C-9610-1E5B9205A710}" type="presParOf" srcId="{44FFE2CF-C24A-4515-9D3C-C085D058E3B9}" destId="{B68D7693-F2B7-4CEE-AF3A-8888061B1BBC}" srcOrd="10" destOrd="0" presId="urn:microsoft.com/office/officeart/2005/8/layout/vList2"/>
    <dgm:cxn modelId="{BE3C8C0A-3381-4327-B5D3-936BF36D1D84}" type="presParOf" srcId="{44FFE2CF-C24A-4515-9D3C-C085D058E3B9}" destId="{7EF6348A-ACA7-4DBA-85ED-1BCD7D0B9C81}" srcOrd="11" destOrd="0" presId="urn:microsoft.com/office/officeart/2005/8/layout/vList2"/>
    <dgm:cxn modelId="{339E29D9-BA21-40EC-83FE-F3EA01FBF88F}" type="presParOf" srcId="{44FFE2CF-C24A-4515-9D3C-C085D058E3B9}" destId="{A8E36C82-096E-457B-8909-49F092F87A56}" srcOrd="12" destOrd="0" presId="urn:microsoft.com/office/officeart/2005/8/layout/vList2"/>
    <dgm:cxn modelId="{BA6E0851-2B2D-47F3-BDD7-C6AB78F9D39D}" type="presParOf" srcId="{44FFE2CF-C24A-4515-9D3C-C085D058E3B9}" destId="{15DF74D9-7A28-40BF-9E6B-5A7A64D1420E}" srcOrd="13" destOrd="0" presId="urn:microsoft.com/office/officeart/2005/8/layout/vList2"/>
    <dgm:cxn modelId="{D3393B98-BF19-4159-A4EC-E8CAF34F8072}" type="presParOf" srcId="{44FFE2CF-C24A-4515-9D3C-C085D058E3B9}" destId="{D6EAF17F-62B4-44F7-9F9A-EDB46D125281}" srcOrd="14" destOrd="0" presId="urn:microsoft.com/office/officeart/2005/8/layout/vList2"/>
    <dgm:cxn modelId="{EB39ACB6-8097-4756-A2D9-D050F0ED844B}" type="presParOf" srcId="{44FFE2CF-C24A-4515-9D3C-C085D058E3B9}" destId="{AB729FB0-D6F0-49F6-B68E-D21FEEA16606}" srcOrd="15" destOrd="0" presId="urn:microsoft.com/office/officeart/2005/8/layout/vList2"/>
    <dgm:cxn modelId="{8E7C1324-6133-410E-9CB1-25CAE4EA9AB9}" type="presParOf" srcId="{44FFE2CF-C24A-4515-9D3C-C085D058E3B9}" destId="{CD177A93-9E29-4D47-9558-1A2C926991CC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4C268F-D5DC-485C-B967-D36F4A7BA7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9CAF5E3-06CD-4F39-BBD7-E4AE9DC769E5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000" dirty="0">
              <a:solidFill>
                <a:schemeClr val="bg1"/>
              </a:solidFill>
            </a:rPr>
            <a:t>Klassieke talen (Grieks en Latijn)</a:t>
          </a:r>
        </a:p>
      </dgm:t>
    </dgm:pt>
    <dgm:pt modelId="{80BA0F62-948C-45F3-8C40-3B4B355FE3D0}" type="parTrans" cxnId="{02E75789-0095-4CE7-B50F-5F6234E69BD9}">
      <dgm:prSet/>
      <dgm:spPr/>
      <dgm:t>
        <a:bodyPr/>
        <a:lstStyle/>
        <a:p>
          <a:endParaRPr lang="nl-NL"/>
        </a:p>
      </dgm:t>
    </dgm:pt>
    <dgm:pt modelId="{6778A2A7-EC9E-45F4-AB18-2C3971B61EB1}" type="sibTrans" cxnId="{02E75789-0095-4CE7-B50F-5F6234E69BD9}">
      <dgm:prSet/>
      <dgm:spPr/>
      <dgm:t>
        <a:bodyPr/>
        <a:lstStyle/>
        <a:p>
          <a:endParaRPr lang="nl-NL"/>
        </a:p>
      </dgm:t>
    </dgm:pt>
    <dgm:pt modelId="{8F3EED0E-33B0-47D3-B15F-BDE5A620D98A}">
      <dgm:prSet phldrT="[Tekst]"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Latijn</a:t>
          </a:r>
        </a:p>
      </dgm:t>
    </dgm:pt>
    <dgm:pt modelId="{8177B38A-00A0-48B5-9C55-18419694285C}" type="parTrans" cxnId="{73878302-2E61-4887-9FB1-939C7748C5BC}">
      <dgm:prSet/>
      <dgm:spPr/>
      <dgm:t>
        <a:bodyPr/>
        <a:lstStyle/>
        <a:p>
          <a:endParaRPr lang="nl-NL"/>
        </a:p>
      </dgm:t>
    </dgm:pt>
    <dgm:pt modelId="{6E14CEE4-5E83-4977-AF42-9F70E743ED3F}" type="sibTrans" cxnId="{73878302-2E61-4887-9FB1-939C7748C5BC}">
      <dgm:prSet/>
      <dgm:spPr/>
      <dgm:t>
        <a:bodyPr/>
        <a:lstStyle/>
        <a:p>
          <a:endParaRPr lang="nl-NL"/>
        </a:p>
      </dgm:t>
    </dgm:pt>
    <dgm:pt modelId="{6C3853A2-2E53-4C45-A7C9-BFF64CC7ADEA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nl-NL" sz="2000" dirty="0"/>
            <a:t>STEM-wetenschappen</a:t>
          </a:r>
        </a:p>
      </dgm:t>
    </dgm:pt>
    <dgm:pt modelId="{9040CC9B-2328-4568-98B9-B9390E1EDAC1}" type="parTrans" cxnId="{B65D6CE8-A9F9-4839-BE8B-A463C23E98CC}">
      <dgm:prSet/>
      <dgm:spPr/>
      <dgm:t>
        <a:bodyPr/>
        <a:lstStyle/>
        <a:p>
          <a:endParaRPr lang="nl-NL"/>
        </a:p>
      </dgm:t>
    </dgm:pt>
    <dgm:pt modelId="{F3BC6922-FE5A-4375-A027-0E5C6E5ADDC8}" type="sibTrans" cxnId="{B65D6CE8-A9F9-4839-BE8B-A463C23E98CC}">
      <dgm:prSet/>
      <dgm:spPr/>
      <dgm:t>
        <a:bodyPr/>
        <a:lstStyle/>
        <a:p>
          <a:endParaRPr lang="nl-NL"/>
        </a:p>
      </dgm:t>
    </dgm:pt>
    <dgm:pt modelId="{963FDB53-0EEC-4287-B09F-C888A5DFB397}">
      <dgm:prSet phldrT="[Tekst]"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Industriële wetenschappen</a:t>
          </a:r>
        </a:p>
      </dgm:t>
    </dgm:pt>
    <dgm:pt modelId="{B2076A92-3066-472A-A64F-E053958DA688}" type="parTrans" cxnId="{C4285C7E-0DC7-4F93-962C-391CD3095202}">
      <dgm:prSet/>
      <dgm:spPr/>
      <dgm:t>
        <a:bodyPr/>
        <a:lstStyle/>
        <a:p>
          <a:endParaRPr lang="nl-NL"/>
        </a:p>
      </dgm:t>
    </dgm:pt>
    <dgm:pt modelId="{FF0A7A65-B25C-4E7F-A6FE-034ECBB6F322}" type="sibTrans" cxnId="{C4285C7E-0DC7-4F93-962C-391CD3095202}">
      <dgm:prSet/>
      <dgm:spPr/>
      <dgm:t>
        <a:bodyPr/>
        <a:lstStyle/>
        <a:p>
          <a:endParaRPr lang="nl-NL"/>
        </a:p>
      </dgm:t>
    </dgm:pt>
    <dgm:pt modelId="{93E3FFEB-A7BF-4C72-9EBB-DA4DAE4F354C}">
      <dgm:prSet phldrT="[Tekst]"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Grieks-Latijn</a:t>
          </a:r>
        </a:p>
      </dgm:t>
    </dgm:pt>
    <dgm:pt modelId="{10F1DBC1-15F3-4182-8D82-CA7C57563BAA}" type="parTrans" cxnId="{E5A6F839-85D2-4E9A-99CB-9016049D9D9A}">
      <dgm:prSet/>
      <dgm:spPr/>
      <dgm:t>
        <a:bodyPr/>
        <a:lstStyle/>
        <a:p>
          <a:endParaRPr lang="nl-NL"/>
        </a:p>
      </dgm:t>
    </dgm:pt>
    <dgm:pt modelId="{FEA17C3A-C3B9-4152-9693-90E0AE0E5514}" type="sibTrans" cxnId="{E5A6F839-85D2-4E9A-99CB-9016049D9D9A}">
      <dgm:prSet/>
      <dgm:spPr/>
      <dgm:t>
        <a:bodyPr/>
        <a:lstStyle/>
        <a:p>
          <a:endParaRPr lang="nl-NL"/>
        </a:p>
      </dgm:t>
    </dgm:pt>
    <dgm:pt modelId="{E4D95E81-1508-4DC0-85A9-4BD68EECE8D4}">
      <dgm:prSet phldrT="[Tekst]"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Techniek-wetenschappen</a:t>
          </a:r>
        </a:p>
      </dgm:t>
    </dgm:pt>
    <dgm:pt modelId="{36413ECC-07EC-4FF1-B440-6798E8C1D0FC}" type="parTrans" cxnId="{CC75FA01-35B6-47CF-8BEA-75E1AA9AFBF7}">
      <dgm:prSet/>
      <dgm:spPr/>
      <dgm:t>
        <a:bodyPr/>
        <a:lstStyle/>
        <a:p>
          <a:endParaRPr lang="nl-NL"/>
        </a:p>
      </dgm:t>
    </dgm:pt>
    <dgm:pt modelId="{EED281CB-F642-43D5-B0B5-3ED48A5C2B59}" type="sibTrans" cxnId="{CC75FA01-35B6-47CF-8BEA-75E1AA9AFBF7}">
      <dgm:prSet/>
      <dgm:spPr/>
      <dgm:t>
        <a:bodyPr/>
        <a:lstStyle/>
        <a:p>
          <a:endParaRPr lang="nl-NL"/>
        </a:p>
      </dgm:t>
    </dgm:pt>
    <dgm:pt modelId="{1C5ABF63-4776-4D39-9D6F-EF3FCE057934}">
      <dgm:prSet custT="1"/>
      <dgm:spPr>
        <a:solidFill>
          <a:schemeClr val="accent6"/>
        </a:solidFill>
      </dgm:spPr>
      <dgm:t>
        <a:bodyPr/>
        <a:lstStyle/>
        <a:p>
          <a:r>
            <a:rPr lang="nl-NL" sz="2000" dirty="0"/>
            <a:t>STEM-technieken</a:t>
          </a:r>
        </a:p>
      </dgm:t>
    </dgm:pt>
    <dgm:pt modelId="{4B52A979-8A7E-4223-8CE6-5FA3F5A610FF}" type="parTrans" cxnId="{9EE9BB3D-77D3-4856-A13A-F40C0B4D94E8}">
      <dgm:prSet/>
      <dgm:spPr/>
      <dgm:t>
        <a:bodyPr/>
        <a:lstStyle/>
        <a:p>
          <a:endParaRPr lang="nl-NL"/>
        </a:p>
      </dgm:t>
    </dgm:pt>
    <dgm:pt modelId="{8BE237A1-411D-48B8-A444-B47DDF17A282}" type="sibTrans" cxnId="{9EE9BB3D-77D3-4856-A13A-F40C0B4D94E8}">
      <dgm:prSet/>
      <dgm:spPr/>
      <dgm:t>
        <a:bodyPr/>
        <a:lstStyle/>
        <a:p>
          <a:endParaRPr lang="nl-NL"/>
        </a:p>
      </dgm:t>
    </dgm:pt>
    <dgm:pt modelId="{67F31383-67FC-4942-8EA6-44DB7B219409}">
      <dgm:prSet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Mechanica-elektriciteit</a:t>
          </a:r>
        </a:p>
      </dgm:t>
    </dgm:pt>
    <dgm:pt modelId="{4D1F9644-4444-4D23-86BF-991B80DBA5EB}" type="parTrans" cxnId="{0E5E93B9-92AF-4052-AA87-998B3BFADEA9}">
      <dgm:prSet/>
      <dgm:spPr/>
      <dgm:t>
        <a:bodyPr/>
        <a:lstStyle/>
        <a:p>
          <a:endParaRPr lang="nl-NL"/>
        </a:p>
      </dgm:t>
    </dgm:pt>
    <dgm:pt modelId="{5EAC22F1-7FF5-4C31-B4C3-6C64E7613112}" type="sibTrans" cxnId="{0E5E93B9-92AF-4052-AA87-998B3BFADEA9}">
      <dgm:prSet/>
      <dgm:spPr/>
      <dgm:t>
        <a:bodyPr/>
        <a:lstStyle/>
        <a:p>
          <a:endParaRPr lang="nl-NL"/>
        </a:p>
      </dgm:t>
    </dgm:pt>
    <dgm:pt modelId="{27883637-A8E2-4AD1-929F-6FC809DC5498}">
      <dgm:prSet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Agro- en biotechnieken</a:t>
          </a:r>
        </a:p>
      </dgm:t>
    </dgm:pt>
    <dgm:pt modelId="{1B8D198E-E727-4054-B524-78195CE2F8F7}" type="parTrans" cxnId="{97ABAA43-5E04-4596-B223-BCAAC29F2EAA}">
      <dgm:prSet/>
      <dgm:spPr/>
      <dgm:t>
        <a:bodyPr/>
        <a:lstStyle/>
        <a:p>
          <a:endParaRPr lang="nl-NL"/>
        </a:p>
      </dgm:t>
    </dgm:pt>
    <dgm:pt modelId="{2827D268-59EE-4C55-844F-CB591F9EA72C}" type="sibTrans" cxnId="{97ABAA43-5E04-4596-B223-BCAAC29F2EAA}">
      <dgm:prSet/>
      <dgm:spPr/>
      <dgm:t>
        <a:bodyPr/>
        <a:lstStyle/>
        <a:p>
          <a:endParaRPr lang="nl-NL"/>
        </a:p>
      </dgm:t>
    </dgm:pt>
    <dgm:pt modelId="{5760611A-3B31-49AE-8644-B56DB5BF5A67}">
      <dgm:prSet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Bouw- en houttechnieken</a:t>
          </a:r>
        </a:p>
      </dgm:t>
    </dgm:pt>
    <dgm:pt modelId="{52E3EC34-E59E-4170-83A1-34E2B57FC204}" type="parTrans" cxnId="{9250CD40-7E4C-4BAE-B3A0-8C8DE1EE4A13}">
      <dgm:prSet/>
      <dgm:spPr/>
      <dgm:t>
        <a:bodyPr/>
        <a:lstStyle/>
        <a:p>
          <a:endParaRPr lang="nl-NL"/>
        </a:p>
      </dgm:t>
    </dgm:pt>
    <dgm:pt modelId="{229D8AB1-42B7-4E31-9ABF-86F7564B9FD2}" type="sibTrans" cxnId="{9250CD40-7E4C-4BAE-B3A0-8C8DE1EE4A13}">
      <dgm:prSet/>
      <dgm:spPr/>
      <dgm:t>
        <a:bodyPr/>
        <a:lstStyle/>
        <a:p>
          <a:endParaRPr lang="nl-NL"/>
        </a:p>
      </dgm:t>
    </dgm:pt>
    <dgm:pt modelId="{9BB6FCBD-11ED-4197-A2BF-A18851839CA4}">
      <dgm:prSet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Grafische communicatie en media</a:t>
          </a:r>
        </a:p>
      </dgm:t>
    </dgm:pt>
    <dgm:pt modelId="{0AA26116-2868-4AC1-8699-6573B4DDAFDF}" type="parTrans" cxnId="{17975F32-38C2-42CA-AC47-9743B1BAD0A4}">
      <dgm:prSet/>
      <dgm:spPr/>
      <dgm:t>
        <a:bodyPr/>
        <a:lstStyle/>
        <a:p>
          <a:endParaRPr lang="nl-NL"/>
        </a:p>
      </dgm:t>
    </dgm:pt>
    <dgm:pt modelId="{58DD8485-A3AD-40F8-BAF6-157D12A483F3}" type="sibTrans" cxnId="{17975F32-38C2-42CA-AC47-9743B1BAD0A4}">
      <dgm:prSet/>
      <dgm:spPr/>
      <dgm:t>
        <a:bodyPr/>
        <a:lstStyle/>
        <a:p>
          <a:endParaRPr lang="nl-NL"/>
        </a:p>
      </dgm:t>
    </dgm:pt>
    <dgm:pt modelId="{D0895D30-AAF2-4890-B06C-AFE11D522120}">
      <dgm:prSet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Maritieme technieken</a:t>
          </a:r>
          <a:r>
            <a:rPr lang="nl-NL" baseline="0" dirty="0">
              <a:solidFill>
                <a:schemeClr val="accent6">
                  <a:lumMod val="50000"/>
                </a:schemeClr>
              </a:solidFill>
            </a:rPr>
            <a:t>*</a:t>
          </a:r>
          <a:endParaRPr lang="nl-NL" dirty="0">
            <a:solidFill>
              <a:schemeClr val="accent6">
                <a:lumMod val="50000"/>
              </a:schemeClr>
            </a:solidFill>
          </a:endParaRPr>
        </a:p>
      </dgm:t>
    </dgm:pt>
    <dgm:pt modelId="{361E3419-36DD-461B-B450-1FCCE5D5FF7A}" type="parTrans" cxnId="{782CEC9E-3468-41F9-8BFF-6CEB60A6768B}">
      <dgm:prSet/>
      <dgm:spPr/>
      <dgm:t>
        <a:bodyPr/>
        <a:lstStyle/>
        <a:p>
          <a:endParaRPr lang="nl-NL"/>
        </a:p>
      </dgm:t>
    </dgm:pt>
    <dgm:pt modelId="{B2F22105-4A34-4E1D-A6D0-5B843C2662F7}" type="sibTrans" cxnId="{782CEC9E-3468-41F9-8BFF-6CEB60A6768B}">
      <dgm:prSet/>
      <dgm:spPr/>
      <dgm:t>
        <a:bodyPr/>
        <a:lstStyle/>
        <a:p>
          <a:endParaRPr lang="nl-NL"/>
        </a:p>
      </dgm:t>
    </dgm:pt>
    <dgm:pt modelId="{AEEA3EE3-AC22-46B9-BC49-9071FA64F9DB}">
      <dgm:prSet/>
      <dgm:spPr/>
      <dgm:t>
        <a:bodyPr/>
        <a:lstStyle/>
        <a:p>
          <a:r>
            <a:rPr lang="nl-NL" dirty="0">
              <a:solidFill>
                <a:schemeClr val="accent6">
                  <a:lumMod val="50000"/>
                </a:schemeClr>
              </a:solidFill>
            </a:rPr>
            <a:t>Textiel</a:t>
          </a:r>
          <a:r>
            <a:rPr lang="nl-NL" baseline="0" dirty="0">
              <a:solidFill>
                <a:schemeClr val="accent6">
                  <a:lumMod val="50000"/>
                </a:schemeClr>
              </a:solidFill>
            </a:rPr>
            <a:t>*</a:t>
          </a:r>
          <a:r>
            <a:rPr lang="nl-NL" dirty="0"/>
            <a:t>	</a:t>
          </a:r>
        </a:p>
      </dgm:t>
    </dgm:pt>
    <dgm:pt modelId="{4F2C97F6-D463-4EAE-B80B-44BB21DAC94E}" type="parTrans" cxnId="{C87C158E-80E7-4BDE-AA4F-6E3B1140DF12}">
      <dgm:prSet/>
      <dgm:spPr/>
      <dgm:t>
        <a:bodyPr/>
        <a:lstStyle/>
        <a:p>
          <a:endParaRPr lang="nl-NL"/>
        </a:p>
      </dgm:t>
    </dgm:pt>
    <dgm:pt modelId="{4241232A-C70E-4C38-867C-CA5C2101F5D5}" type="sibTrans" cxnId="{C87C158E-80E7-4BDE-AA4F-6E3B1140DF12}">
      <dgm:prSet/>
      <dgm:spPr/>
      <dgm:t>
        <a:bodyPr/>
        <a:lstStyle/>
        <a:p>
          <a:endParaRPr lang="nl-NL"/>
        </a:p>
      </dgm:t>
    </dgm:pt>
    <dgm:pt modelId="{A9E142ED-0248-406B-A7B0-99FE8FD256FC}">
      <dgm:prSet custT="1"/>
      <dgm:spPr>
        <a:solidFill>
          <a:schemeClr val="accent6"/>
        </a:solidFill>
      </dgm:spPr>
      <dgm:t>
        <a:bodyPr/>
        <a:lstStyle/>
        <a:p>
          <a:r>
            <a:rPr lang="nl-NL" sz="2000" dirty="0"/>
            <a:t>Moderne talen &amp; wetenschappen</a:t>
          </a:r>
        </a:p>
      </dgm:t>
    </dgm:pt>
    <dgm:pt modelId="{E595508B-03F7-4F00-A5AC-1FD8FA6DCF5B}" type="sibTrans" cxnId="{BFD90B5F-C32B-42E3-A75A-0C53980229A1}">
      <dgm:prSet/>
      <dgm:spPr/>
      <dgm:t>
        <a:bodyPr/>
        <a:lstStyle/>
        <a:p>
          <a:endParaRPr lang="nl-NL"/>
        </a:p>
      </dgm:t>
    </dgm:pt>
    <dgm:pt modelId="{B6226848-CC54-4863-92AF-30DD9740293D}" type="parTrans" cxnId="{BFD90B5F-C32B-42E3-A75A-0C53980229A1}">
      <dgm:prSet/>
      <dgm:spPr/>
      <dgm:t>
        <a:bodyPr/>
        <a:lstStyle/>
        <a:p>
          <a:endParaRPr lang="nl-NL"/>
        </a:p>
      </dgm:t>
    </dgm:pt>
    <dgm:pt modelId="{44FFE2CF-C24A-4515-9D3C-C085D058E3B9}" type="pres">
      <dgm:prSet presAssocID="{2F4C268F-D5DC-485C-B967-D36F4A7BA70E}" presName="linear" presStyleCnt="0">
        <dgm:presLayoutVars>
          <dgm:animLvl val="lvl"/>
          <dgm:resizeHandles val="exact"/>
        </dgm:presLayoutVars>
      </dgm:prSet>
      <dgm:spPr/>
    </dgm:pt>
    <dgm:pt modelId="{B68D7693-F2B7-4CEE-AF3A-8888061B1BBC}" type="pres">
      <dgm:prSet presAssocID="{49CAF5E3-06CD-4F39-BBD7-E4AE9DC769E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483B8A4-5361-4BF7-B79F-8B496EBB2500}" type="pres">
      <dgm:prSet presAssocID="{49CAF5E3-06CD-4F39-BBD7-E4AE9DC769E5}" presName="childText" presStyleLbl="revTx" presStyleIdx="0" presStyleCnt="3">
        <dgm:presLayoutVars>
          <dgm:bulletEnabled val="1"/>
        </dgm:presLayoutVars>
      </dgm:prSet>
      <dgm:spPr/>
    </dgm:pt>
    <dgm:pt modelId="{890959FC-DACD-4268-9EBE-287293DDEB46}" type="pres">
      <dgm:prSet presAssocID="{A9E142ED-0248-406B-A7B0-99FE8FD256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4DB5C4C-E72C-47F7-97ED-4C3753D75449}" type="pres">
      <dgm:prSet presAssocID="{E595508B-03F7-4F00-A5AC-1FD8FA6DCF5B}" presName="spacer" presStyleCnt="0"/>
      <dgm:spPr/>
    </dgm:pt>
    <dgm:pt modelId="{B71E7091-4387-4E29-AFC2-D178D5722184}" type="pres">
      <dgm:prSet presAssocID="{6C3853A2-2E53-4C45-A7C9-BFF64CC7AD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998BC9-F6FD-4194-A8D6-FD807C326BE3}" type="pres">
      <dgm:prSet presAssocID="{6C3853A2-2E53-4C45-A7C9-BFF64CC7ADEA}" presName="childText" presStyleLbl="revTx" presStyleIdx="1" presStyleCnt="3">
        <dgm:presLayoutVars>
          <dgm:bulletEnabled val="1"/>
        </dgm:presLayoutVars>
      </dgm:prSet>
      <dgm:spPr/>
    </dgm:pt>
    <dgm:pt modelId="{5F585F40-5DA0-47D4-B04E-73C5E9D0A5F6}" type="pres">
      <dgm:prSet presAssocID="{1C5ABF63-4776-4D39-9D6F-EF3FCE05793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9D88C92-36D2-44F2-85A5-37825C10FBFF}" type="pres">
      <dgm:prSet presAssocID="{1C5ABF63-4776-4D39-9D6F-EF3FCE05793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B6FE100-A56B-448F-899A-0FCC519BD10F}" type="presOf" srcId="{49CAF5E3-06CD-4F39-BBD7-E4AE9DC769E5}" destId="{B68D7693-F2B7-4CEE-AF3A-8888061B1BBC}" srcOrd="0" destOrd="0" presId="urn:microsoft.com/office/officeart/2005/8/layout/vList2"/>
    <dgm:cxn modelId="{CC75FA01-35B6-47CF-8BEA-75E1AA9AFBF7}" srcId="{6C3853A2-2E53-4C45-A7C9-BFF64CC7ADEA}" destId="{E4D95E81-1508-4DC0-85A9-4BD68EECE8D4}" srcOrd="1" destOrd="0" parTransId="{36413ECC-07EC-4FF1-B440-6798E8C1D0FC}" sibTransId="{EED281CB-F642-43D5-B0B5-3ED48A5C2B59}"/>
    <dgm:cxn modelId="{73878302-2E61-4887-9FB1-939C7748C5BC}" srcId="{49CAF5E3-06CD-4F39-BBD7-E4AE9DC769E5}" destId="{8F3EED0E-33B0-47D3-B15F-BDE5A620D98A}" srcOrd="0" destOrd="0" parTransId="{8177B38A-00A0-48B5-9C55-18419694285C}" sibTransId="{6E14CEE4-5E83-4977-AF42-9F70E743ED3F}"/>
    <dgm:cxn modelId="{6A6A6008-7190-4FE9-95F8-1F4F1F887BD7}" type="presOf" srcId="{2F4C268F-D5DC-485C-B967-D36F4A7BA70E}" destId="{44FFE2CF-C24A-4515-9D3C-C085D058E3B9}" srcOrd="0" destOrd="0" presId="urn:microsoft.com/office/officeart/2005/8/layout/vList2"/>
    <dgm:cxn modelId="{F074481B-E6CC-42C6-8E09-05BC9D49F3A1}" type="presOf" srcId="{93E3FFEB-A7BF-4C72-9EBB-DA4DAE4F354C}" destId="{0483B8A4-5361-4BF7-B79F-8B496EBB2500}" srcOrd="0" destOrd="1" presId="urn:microsoft.com/office/officeart/2005/8/layout/vList2"/>
    <dgm:cxn modelId="{7A26F325-9387-4186-AEA0-EE4D95FA55AA}" type="presOf" srcId="{5760611A-3B31-49AE-8644-B56DB5BF5A67}" destId="{19D88C92-36D2-44F2-85A5-37825C10FBFF}" srcOrd="0" destOrd="2" presId="urn:microsoft.com/office/officeart/2005/8/layout/vList2"/>
    <dgm:cxn modelId="{17975F32-38C2-42CA-AC47-9743B1BAD0A4}" srcId="{1C5ABF63-4776-4D39-9D6F-EF3FCE057934}" destId="{9BB6FCBD-11ED-4197-A2BF-A18851839CA4}" srcOrd="3" destOrd="0" parTransId="{0AA26116-2868-4AC1-8699-6573B4DDAFDF}" sibTransId="{58DD8485-A3AD-40F8-BAF6-157D12A483F3}"/>
    <dgm:cxn modelId="{AF9E2A37-48B7-4D5A-8A95-D44A59E8C6EA}" type="presOf" srcId="{67F31383-67FC-4942-8EA6-44DB7B219409}" destId="{19D88C92-36D2-44F2-85A5-37825C10FBFF}" srcOrd="0" destOrd="0" presId="urn:microsoft.com/office/officeart/2005/8/layout/vList2"/>
    <dgm:cxn modelId="{8E738338-2291-44D7-A5C1-1AC386E99C86}" type="presOf" srcId="{E4D95E81-1508-4DC0-85A9-4BD68EECE8D4}" destId="{06998BC9-F6FD-4194-A8D6-FD807C326BE3}" srcOrd="0" destOrd="1" presId="urn:microsoft.com/office/officeart/2005/8/layout/vList2"/>
    <dgm:cxn modelId="{E5A6F839-85D2-4E9A-99CB-9016049D9D9A}" srcId="{49CAF5E3-06CD-4F39-BBD7-E4AE9DC769E5}" destId="{93E3FFEB-A7BF-4C72-9EBB-DA4DAE4F354C}" srcOrd="1" destOrd="0" parTransId="{10F1DBC1-15F3-4182-8D82-CA7C57563BAA}" sibTransId="{FEA17C3A-C3B9-4152-9693-90E0AE0E5514}"/>
    <dgm:cxn modelId="{9EE9BB3D-77D3-4856-A13A-F40C0B4D94E8}" srcId="{2F4C268F-D5DC-485C-B967-D36F4A7BA70E}" destId="{1C5ABF63-4776-4D39-9D6F-EF3FCE057934}" srcOrd="3" destOrd="0" parTransId="{4B52A979-8A7E-4223-8CE6-5FA3F5A610FF}" sibTransId="{8BE237A1-411D-48B8-A444-B47DDF17A282}"/>
    <dgm:cxn modelId="{9250CD40-7E4C-4BAE-B3A0-8C8DE1EE4A13}" srcId="{1C5ABF63-4776-4D39-9D6F-EF3FCE057934}" destId="{5760611A-3B31-49AE-8644-B56DB5BF5A67}" srcOrd="2" destOrd="0" parTransId="{52E3EC34-E59E-4170-83A1-34E2B57FC204}" sibTransId="{229D8AB1-42B7-4E31-9ABF-86F7564B9FD2}"/>
    <dgm:cxn modelId="{BFD90B5F-C32B-42E3-A75A-0C53980229A1}" srcId="{2F4C268F-D5DC-485C-B967-D36F4A7BA70E}" destId="{A9E142ED-0248-406B-A7B0-99FE8FD256FC}" srcOrd="1" destOrd="0" parTransId="{B6226848-CC54-4863-92AF-30DD9740293D}" sibTransId="{E595508B-03F7-4F00-A5AC-1FD8FA6DCF5B}"/>
    <dgm:cxn modelId="{97ABAA43-5E04-4596-B223-BCAAC29F2EAA}" srcId="{1C5ABF63-4776-4D39-9D6F-EF3FCE057934}" destId="{27883637-A8E2-4AD1-929F-6FC809DC5498}" srcOrd="1" destOrd="0" parTransId="{1B8D198E-E727-4054-B524-78195CE2F8F7}" sibTransId="{2827D268-59EE-4C55-844F-CB591F9EA72C}"/>
    <dgm:cxn modelId="{3DC6206A-4496-40DD-8431-4BC15AB7E0D3}" type="presOf" srcId="{6C3853A2-2E53-4C45-A7C9-BFF64CC7ADEA}" destId="{B71E7091-4387-4E29-AFC2-D178D5722184}" srcOrd="0" destOrd="0" presId="urn:microsoft.com/office/officeart/2005/8/layout/vList2"/>
    <dgm:cxn modelId="{8C87064D-8D08-433A-85BD-E4B637784DB0}" type="presOf" srcId="{A9E142ED-0248-406B-A7B0-99FE8FD256FC}" destId="{890959FC-DACD-4268-9EBE-287293DDEB46}" srcOrd="0" destOrd="0" presId="urn:microsoft.com/office/officeart/2005/8/layout/vList2"/>
    <dgm:cxn modelId="{BA4AF24D-AC16-4BA5-8300-4CA92D071779}" type="presOf" srcId="{9BB6FCBD-11ED-4197-A2BF-A18851839CA4}" destId="{19D88C92-36D2-44F2-85A5-37825C10FBFF}" srcOrd="0" destOrd="3" presId="urn:microsoft.com/office/officeart/2005/8/layout/vList2"/>
    <dgm:cxn modelId="{FE812B6F-D287-4F10-B908-61089512585F}" type="presOf" srcId="{1C5ABF63-4776-4D39-9D6F-EF3FCE057934}" destId="{5F585F40-5DA0-47D4-B04E-73C5E9D0A5F6}" srcOrd="0" destOrd="0" presId="urn:microsoft.com/office/officeart/2005/8/layout/vList2"/>
    <dgm:cxn modelId="{26B81050-6F97-4CD4-80F5-466FE070B4AB}" type="presOf" srcId="{963FDB53-0EEC-4287-B09F-C888A5DFB397}" destId="{06998BC9-F6FD-4194-A8D6-FD807C326BE3}" srcOrd="0" destOrd="0" presId="urn:microsoft.com/office/officeart/2005/8/layout/vList2"/>
    <dgm:cxn modelId="{C8059650-810E-45B4-9209-58FCC19B1D6A}" type="presOf" srcId="{8F3EED0E-33B0-47D3-B15F-BDE5A620D98A}" destId="{0483B8A4-5361-4BF7-B79F-8B496EBB2500}" srcOrd="0" destOrd="0" presId="urn:microsoft.com/office/officeart/2005/8/layout/vList2"/>
    <dgm:cxn modelId="{C4285C7E-0DC7-4F93-962C-391CD3095202}" srcId="{6C3853A2-2E53-4C45-A7C9-BFF64CC7ADEA}" destId="{963FDB53-0EEC-4287-B09F-C888A5DFB397}" srcOrd="0" destOrd="0" parTransId="{B2076A92-3066-472A-A64F-E053958DA688}" sibTransId="{FF0A7A65-B25C-4E7F-A6FE-034ECBB6F322}"/>
    <dgm:cxn modelId="{02E75789-0095-4CE7-B50F-5F6234E69BD9}" srcId="{2F4C268F-D5DC-485C-B967-D36F4A7BA70E}" destId="{49CAF5E3-06CD-4F39-BBD7-E4AE9DC769E5}" srcOrd="0" destOrd="0" parTransId="{80BA0F62-948C-45F3-8C40-3B4B355FE3D0}" sibTransId="{6778A2A7-EC9E-45F4-AB18-2C3971B61EB1}"/>
    <dgm:cxn modelId="{C87C158E-80E7-4BDE-AA4F-6E3B1140DF12}" srcId="{1C5ABF63-4776-4D39-9D6F-EF3FCE057934}" destId="{AEEA3EE3-AC22-46B9-BC49-9071FA64F9DB}" srcOrd="5" destOrd="0" parTransId="{4F2C97F6-D463-4EAE-B80B-44BB21DAC94E}" sibTransId="{4241232A-C70E-4C38-867C-CA5C2101F5D5}"/>
    <dgm:cxn modelId="{782CEC9E-3468-41F9-8BFF-6CEB60A6768B}" srcId="{1C5ABF63-4776-4D39-9D6F-EF3FCE057934}" destId="{D0895D30-AAF2-4890-B06C-AFE11D522120}" srcOrd="4" destOrd="0" parTransId="{361E3419-36DD-461B-B450-1FCCE5D5FF7A}" sibTransId="{B2F22105-4A34-4E1D-A6D0-5B843C2662F7}"/>
    <dgm:cxn modelId="{6A312C9F-A7E2-48E7-BA8D-2C02CB7FC44C}" type="presOf" srcId="{27883637-A8E2-4AD1-929F-6FC809DC5498}" destId="{19D88C92-36D2-44F2-85A5-37825C10FBFF}" srcOrd="0" destOrd="1" presId="urn:microsoft.com/office/officeart/2005/8/layout/vList2"/>
    <dgm:cxn modelId="{0E5E93B9-92AF-4052-AA87-998B3BFADEA9}" srcId="{1C5ABF63-4776-4D39-9D6F-EF3FCE057934}" destId="{67F31383-67FC-4942-8EA6-44DB7B219409}" srcOrd="0" destOrd="0" parTransId="{4D1F9644-4444-4D23-86BF-991B80DBA5EB}" sibTransId="{5EAC22F1-7FF5-4C31-B4C3-6C64E7613112}"/>
    <dgm:cxn modelId="{C5A708E1-E910-4C6C-9437-5FA73BDA9FB3}" type="presOf" srcId="{AEEA3EE3-AC22-46B9-BC49-9071FA64F9DB}" destId="{19D88C92-36D2-44F2-85A5-37825C10FBFF}" srcOrd="0" destOrd="5" presId="urn:microsoft.com/office/officeart/2005/8/layout/vList2"/>
    <dgm:cxn modelId="{B65D6CE8-A9F9-4839-BE8B-A463C23E98CC}" srcId="{2F4C268F-D5DC-485C-B967-D36F4A7BA70E}" destId="{6C3853A2-2E53-4C45-A7C9-BFF64CC7ADEA}" srcOrd="2" destOrd="0" parTransId="{9040CC9B-2328-4568-98B9-B9390E1EDAC1}" sibTransId="{F3BC6922-FE5A-4375-A027-0E5C6E5ADDC8}"/>
    <dgm:cxn modelId="{CE2F4AF9-E7AC-4FA4-A6DB-EC1EC48F2852}" type="presOf" srcId="{D0895D30-AAF2-4890-B06C-AFE11D522120}" destId="{19D88C92-36D2-44F2-85A5-37825C10FBFF}" srcOrd="0" destOrd="4" presId="urn:microsoft.com/office/officeart/2005/8/layout/vList2"/>
    <dgm:cxn modelId="{B8CC8FA2-F525-444F-9D4C-C4F51953557A}" type="presParOf" srcId="{44FFE2CF-C24A-4515-9D3C-C085D058E3B9}" destId="{B68D7693-F2B7-4CEE-AF3A-8888061B1BBC}" srcOrd="0" destOrd="0" presId="urn:microsoft.com/office/officeart/2005/8/layout/vList2"/>
    <dgm:cxn modelId="{946BE406-6E6D-447A-AF2C-620478E662D8}" type="presParOf" srcId="{44FFE2CF-C24A-4515-9D3C-C085D058E3B9}" destId="{0483B8A4-5361-4BF7-B79F-8B496EBB2500}" srcOrd="1" destOrd="0" presId="urn:microsoft.com/office/officeart/2005/8/layout/vList2"/>
    <dgm:cxn modelId="{FB87C6FB-3F2D-45E7-864F-7D0C29F08FE1}" type="presParOf" srcId="{44FFE2CF-C24A-4515-9D3C-C085D058E3B9}" destId="{890959FC-DACD-4268-9EBE-287293DDEB46}" srcOrd="2" destOrd="0" presId="urn:microsoft.com/office/officeart/2005/8/layout/vList2"/>
    <dgm:cxn modelId="{2B099F93-08FB-4201-A891-724062ADF11F}" type="presParOf" srcId="{44FFE2CF-C24A-4515-9D3C-C085D058E3B9}" destId="{14DB5C4C-E72C-47F7-97ED-4C3753D75449}" srcOrd="3" destOrd="0" presId="urn:microsoft.com/office/officeart/2005/8/layout/vList2"/>
    <dgm:cxn modelId="{9D5EC422-3CB9-4652-87E8-92D93A69B96D}" type="presParOf" srcId="{44FFE2CF-C24A-4515-9D3C-C085D058E3B9}" destId="{B71E7091-4387-4E29-AFC2-D178D5722184}" srcOrd="4" destOrd="0" presId="urn:microsoft.com/office/officeart/2005/8/layout/vList2"/>
    <dgm:cxn modelId="{BAEAB50D-BB42-4DF1-87DE-A18F5C1822FF}" type="presParOf" srcId="{44FFE2CF-C24A-4515-9D3C-C085D058E3B9}" destId="{06998BC9-F6FD-4194-A8D6-FD807C326BE3}" srcOrd="5" destOrd="0" presId="urn:microsoft.com/office/officeart/2005/8/layout/vList2"/>
    <dgm:cxn modelId="{D16255DE-4186-4AC6-A216-75DF7EEE3AD9}" type="presParOf" srcId="{44FFE2CF-C24A-4515-9D3C-C085D058E3B9}" destId="{5F585F40-5DA0-47D4-B04E-73C5E9D0A5F6}" srcOrd="6" destOrd="0" presId="urn:microsoft.com/office/officeart/2005/8/layout/vList2"/>
    <dgm:cxn modelId="{5EF97263-A059-4894-B9FC-87B5D7184C25}" type="presParOf" srcId="{44FFE2CF-C24A-4515-9D3C-C085D058E3B9}" destId="{19D88C92-36D2-44F2-85A5-37825C10FBF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4C268F-D5DC-485C-B967-D36F4A7BA7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9CAF5E3-06CD-4F39-BBD7-E4AE9DC769E5}">
      <dgm:prSet phldrT="[Tekst]" custT="1"/>
      <dgm:spPr>
        <a:xfrm>
          <a:off x="0" y="420752"/>
          <a:ext cx="3794077" cy="5047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STEM-technieken</a:t>
          </a:r>
        </a:p>
      </dgm:t>
    </dgm:pt>
    <dgm:pt modelId="{80BA0F62-948C-45F3-8C40-3B4B355FE3D0}" type="parTrans" cxnId="{02E75789-0095-4CE7-B50F-5F6234E69BD9}">
      <dgm:prSet/>
      <dgm:spPr/>
      <dgm:t>
        <a:bodyPr/>
        <a:lstStyle/>
        <a:p>
          <a:endParaRPr lang="nl-NL"/>
        </a:p>
      </dgm:t>
    </dgm:pt>
    <dgm:pt modelId="{6778A2A7-EC9E-45F4-AB18-2C3971B61EB1}" type="sibTrans" cxnId="{02E75789-0095-4CE7-B50F-5F6234E69BD9}">
      <dgm:prSet/>
      <dgm:spPr/>
      <dgm:t>
        <a:bodyPr/>
        <a:lstStyle/>
        <a:p>
          <a:endParaRPr lang="nl-NL"/>
        </a:p>
      </dgm:t>
    </dgm:pt>
    <dgm:pt modelId="{8F3EED0E-33B0-47D3-B15F-BDE5A620D98A}">
      <dgm:prSet phldrT="[Tekst]"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Hout en Bouw</a:t>
          </a:r>
        </a:p>
      </dgm:t>
    </dgm:pt>
    <dgm:pt modelId="{8177B38A-00A0-48B5-9C55-18419694285C}" type="parTrans" cxnId="{73878302-2E61-4887-9FB1-939C7748C5BC}">
      <dgm:prSet/>
      <dgm:spPr/>
      <dgm:t>
        <a:bodyPr/>
        <a:lstStyle/>
        <a:p>
          <a:endParaRPr lang="nl-NL"/>
        </a:p>
      </dgm:t>
    </dgm:pt>
    <dgm:pt modelId="{6E14CEE4-5E83-4977-AF42-9F70E743ED3F}" type="sibTrans" cxnId="{73878302-2E61-4887-9FB1-939C7748C5BC}">
      <dgm:prSet/>
      <dgm:spPr/>
      <dgm:t>
        <a:bodyPr/>
        <a:lstStyle/>
        <a:p>
          <a:endParaRPr lang="nl-NL"/>
        </a:p>
      </dgm:t>
    </dgm:pt>
    <dgm:pt modelId="{6C3853A2-2E53-4C45-A7C9-BFF64CC7ADEA}">
      <dgm:prSet phldrT="[Tekst]"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Schilderen en decoratie</a:t>
          </a:r>
        </a:p>
      </dgm:t>
    </dgm:pt>
    <dgm:pt modelId="{9040CC9B-2328-4568-98B9-B9390E1EDAC1}" type="parTrans" cxnId="{B65D6CE8-A9F9-4839-BE8B-A463C23E98CC}">
      <dgm:prSet/>
      <dgm:spPr/>
      <dgm:t>
        <a:bodyPr/>
        <a:lstStyle/>
        <a:p>
          <a:endParaRPr lang="nl-NL"/>
        </a:p>
      </dgm:t>
    </dgm:pt>
    <dgm:pt modelId="{F3BC6922-FE5A-4375-A027-0E5C6E5ADDC8}" type="sibTrans" cxnId="{B65D6CE8-A9F9-4839-BE8B-A463C23E98CC}">
      <dgm:prSet/>
      <dgm:spPr/>
      <dgm:t>
        <a:bodyPr/>
        <a:lstStyle/>
        <a:p>
          <a:endParaRPr lang="nl-NL"/>
        </a:p>
      </dgm:t>
    </dgm:pt>
    <dgm:pt modelId="{963FDB53-0EEC-4287-B09F-C888A5DFB397}">
      <dgm:prSet phldrT="[Tekst]" custT="1"/>
      <dgm:spPr>
        <a:xfrm>
          <a:off x="0" y="3145568"/>
          <a:ext cx="3794077" cy="516134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Maatschappij &amp; welzijn</a:t>
          </a:r>
        </a:p>
      </dgm:t>
    </dgm:pt>
    <dgm:pt modelId="{B2076A92-3066-472A-A64F-E053958DA688}" type="parTrans" cxnId="{C4285C7E-0DC7-4F93-962C-391CD3095202}">
      <dgm:prSet/>
      <dgm:spPr/>
      <dgm:t>
        <a:bodyPr/>
        <a:lstStyle/>
        <a:p>
          <a:endParaRPr lang="nl-NL"/>
        </a:p>
      </dgm:t>
    </dgm:pt>
    <dgm:pt modelId="{FF0A7A65-B25C-4E7F-A6FE-034ECBB6F322}" type="sibTrans" cxnId="{C4285C7E-0DC7-4F93-962C-391CD3095202}">
      <dgm:prSet/>
      <dgm:spPr/>
      <dgm:t>
        <a:bodyPr/>
        <a:lstStyle/>
        <a:p>
          <a:endParaRPr lang="nl-NL"/>
        </a:p>
      </dgm:t>
    </dgm:pt>
    <dgm:pt modelId="{E4D95E81-1508-4DC0-85A9-4BD68EECE8D4}">
      <dgm:prSet phldrT="[Tekst]" custT="1"/>
      <dgm:spPr>
        <a:xfrm>
          <a:off x="0" y="3661702"/>
          <a:ext cx="3794077" cy="10764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Haar- en schoonheidszorg</a:t>
          </a:r>
        </a:p>
      </dgm:t>
    </dgm:pt>
    <dgm:pt modelId="{36413ECC-07EC-4FF1-B440-6798E8C1D0FC}" type="parTrans" cxnId="{CC75FA01-35B6-47CF-8BEA-75E1AA9AFBF7}">
      <dgm:prSet/>
      <dgm:spPr/>
      <dgm:t>
        <a:bodyPr/>
        <a:lstStyle/>
        <a:p>
          <a:endParaRPr lang="nl-NL"/>
        </a:p>
      </dgm:t>
    </dgm:pt>
    <dgm:pt modelId="{EED281CB-F642-43D5-B0B5-3ED48A5C2B59}" type="sibTrans" cxnId="{CC75FA01-35B6-47CF-8BEA-75E1AA9AFBF7}">
      <dgm:prSet/>
      <dgm:spPr/>
      <dgm:t>
        <a:bodyPr/>
        <a:lstStyle/>
        <a:p>
          <a:endParaRPr lang="nl-NL"/>
        </a:p>
      </dgm:t>
    </dgm:pt>
    <dgm:pt modelId="{1C5ABF63-4776-4D39-9D6F-EF3FCE057934}">
      <dgm:prSet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Elektriciteit</a:t>
          </a:r>
        </a:p>
      </dgm:t>
    </dgm:pt>
    <dgm:pt modelId="{4B52A979-8A7E-4223-8CE6-5FA3F5A610FF}" type="parTrans" cxnId="{9EE9BB3D-77D3-4856-A13A-F40C0B4D94E8}">
      <dgm:prSet/>
      <dgm:spPr/>
      <dgm:t>
        <a:bodyPr/>
        <a:lstStyle/>
        <a:p>
          <a:endParaRPr lang="nl-NL"/>
        </a:p>
      </dgm:t>
    </dgm:pt>
    <dgm:pt modelId="{8BE237A1-411D-48B8-A444-B47DDF17A282}" type="sibTrans" cxnId="{9EE9BB3D-77D3-4856-A13A-F40C0B4D94E8}">
      <dgm:prSet/>
      <dgm:spPr/>
      <dgm:t>
        <a:bodyPr/>
        <a:lstStyle/>
        <a:p>
          <a:endParaRPr lang="nl-NL"/>
        </a:p>
      </dgm:t>
    </dgm:pt>
    <dgm:pt modelId="{67F31383-67FC-4942-8EA6-44DB7B219409}">
      <dgm:prSet custT="1"/>
      <dgm:spPr>
        <a:xfrm>
          <a:off x="0" y="3661702"/>
          <a:ext cx="3794077" cy="10764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Verzorging </a:t>
          </a:r>
        </a:p>
      </dgm:t>
    </dgm:pt>
    <dgm:pt modelId="{4D1F9644-4444-4D23-86BF-991B80DBA5EB}" type="parTrans" cxnId="{0E5E93B9-92AF-4052-AA87-998B3BFADEA9}">
      <dgm:prSet/>
      <dgm:spPr/>
      <dgm:t>
        <a:bodyPr/>
        <a:lstStyle/>
        <a:p>
          <a:endParaRPr lang="nl-NL"/>
        </a:p>
      </dgm:t>
    </dgm:pt>
    <dgm:pt modelId="{5EAC22F1-7FF5-4C31-B4C3-6C64E7613112}" type="sibTrans" cxnId="{0E5E93B9-92AF-4052-AA87-998B3BFADEA9}">
      <dgm:prSet/>
      <dgm:spPr/>
      <dgm:t>
        <a:bodyPr/>
        <a:lstStyle/>
        <a:p>
          <a:endParaRPr lang="nl-NL"/>
        </a:p>
      </dgm:t>
    </dgm:pt>
    <dgm:pt modelId="{93E3FFEB-A7BF-4C72-9EBB-DA4DAE4F354C}">
      <dgm:prSet phldrT="[Tekst]"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Land- en tuinbouw</a:t>
          </a:r>
        </a:p>
      </dgm:t>
    </dgm:pt>
    <dgm:pt modelId="{FEA17C3A-C3B9-4152-9693-90E0AE0E5514}" type="sibTrans" cxnId="{E5A6F839-85D2-4E9A-99CB-9016049D9D9A}">
      <dgm:prSet/>
      <dgm:spPr/>
      <dgm:t>
        <a:bodyPr/>
        <a:lstStyle/>
        <a:p>
          <a:endParaRPr lang="nl-NL"/>
        </a:p>
      </dgm:t>
    </dgm:pt>
    <dgm:pt modelId="{10F1DBC1-15F3-4182-8D82-CA7C57563BAA}" type="parTrans" cxnId="{E5A6F839-85D2-4E9A-99CB-9016049D9D9A}">
      <dgm:prSet/>
      <dgm:spPr/>
      <dgm:t>
        <a:bodyPr/>
        <a:lstStyle/>
        <a:p>
          <a:endParaRPr lang="nl-NL"/>
        </a:p>
      </dgm:t>
    </dgm:pt>
    <dgm:pt modelId="{39F847F5-91FD-40C9-8201-D2FE0778C65F}">
      <dgm:prSet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Mechanica</a:t>
          </a:r>
        </a:p>
      </dgm:t>
    </dgm:pt>
    <dgm:pt modelId="{183EEAD0-3B25-4548-8C67-6BCDD78648DE}" type="parTrans" cxnId="{3F386F39-26FD-4FB6-BF6F-776F253CB02B}">
      <dgm:prSet/>
      <dgm:spPr/>
      <dgm:t>
        <a:bodyPr/>
        <a:lstStyle/>
        <a:p>
          <a:endParaRPr lang="nl-NL"/>
        </a:p>
      </dgm:t>
    </dgm:pt>
    <dgm:pt modelId="{E6567721-A0CB-4E82-8ED5-8120F16D4FBD}" type="sibTrans" cxnId="{3F386F39-26FD-4FB6-BF6F-776F253CB02B}">
      <dgm:prSet/>
      <dgm:spPr/>
      <dgm:t>
        <a:bodyPr/>
        <a:lstStyle/>
        <a:p>
          <a:endParaRPr lang="nl-NL"/>
        </a:p>
      </dgm:t>
    </dgm:pt>
    <dgm:pt modelId="{E1C060F4-3A39-43BC-AAAB-3D71D86220BE}">
      <dgm:prSet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Zeevisserij en binnenvaart (*)</a:t>
          </a:r>
        </a:p>
      </dgm:t>
    </dgm:pt>
    <dgm:pt modelId="{8431E662-87B6-47AC-8FBE-B11A61B6AC37}" type="parTrans" cxnId="{034BC23A-BEA5-4253-A1CD-16F91784F817}">
      <dgm:prSet/>
      <dgm:spPr/>
      <dgm:t>
        <a:bodyPr/>
        <a:lstStyle/>
        <a:p>
          <a:endParaRPr lang="nl-NL"/>
        </a:p>
      </dgm:t>
    </dgm:pt>
    <dgm:pt modelId="{CC199478-F77B-4F30-91DA-1B6AFF21BBA7}" type="sibTrans" cxnId="{034BC23A-BEA5-4253-A1CD-16F91784F817}">
      <dgm:prSet/>
      <dgm:spPr/>
      <dgm:t>
        <a:bodyPr/>
        <a:lstStyle/>
        <a:p>
          <a:endParaRPr lang="nl-NL"/>
        </a:p>
      </dgm:t>
    </dgm:pt>
    <dgm:pt modelId="{F128DDD0-14D7-4097-9154-9A61D5A33000}">
      <dgm:prSet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Textiel (*)</a:t>
          </a:r>
        </a:p>
      </dgm:t>
    </dgm:pt>
    <dgm:pt modelId="{4B03C88F-7A3C-4A06-A22E-A603A5803176}" type="parTrans" cxnId="{3E9AF99D-E0BF-49D5-94C7-E9EFB9AE0357}">
      <dgm:prSet/>
      <dgm:spPr/>
      <dgm:t>
        <a:bodyPr/>
        <a:lstStyle/>
        <a:p>
          <a:endParaRPr lang="nl-NL"/>
        </a:p>
      </dgm:t>
    </dgm:pt>
    <dgm:pt modelId="{1062290F-D904-4084-A76F-E3029D2DA95F}" type="sibTrans" cxnId="{3E9AF99D-E0BF-49D5-94C7-E9EFB9AE0357}">
      <dgm:prSet/>
      <dgm:spPr/>
      <dgm:t>
        <a:bodyPr/>
        <a:lstStyle/>
        <a:p>
          <a:endParaRPr lang="nl-NL"/>
        </a:p>
      </dgm:t>
    </dgm:pt>
    <dgm:pt modelId="{6898FEA1-AF97-4E0D-AB18-8A12DD75B801}">
      <dgm:prSet phldrT="[Tekst]" custT="1"/>
      <dgm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Printmedia (*)</a:t>
          </a:r>
        </a:p>
      </dgm:t>
    </dgm:pt>
    <dgm:pt modelId="{8A979B49-9E65-4972-8415-54E3DF97531E}" type="parTrans" cxnId="{4BC1119A-7151-4FFD-B24B-6E83CB2B3391}">
      <dgm:prSet/>
      <dgm:spPr/>
      <dgm:t>
        <a:bodyPr/>
        <a:lstStyle/>
        <a:p>
          <a:endParaRPr lang="nl-NL"/>
        </a:p>
      </dgm:t>
    </dgm:pt>
    <dgm:pt modelId="{B2A3A78D-62ED-4E43-9472-689EFA2D17C8}" type="sibTrans" cxnId="{4BC1119A-7151-4FFD-B24B-6E83CB2B3391}">
      <dgm:prSet/>
      <dgm:spPr/>
      <dgm:t>
        <a:bodyPr/>
        <a:lstStyle/>
        <a:p>
          <a:endParaRPr lang="nl-NL"/>
        </a:p>
      </dgm:t>
    </dgm:pt>
    <dgm:pt modelId="{9FBEE331-8083-4718-A167-7F23EF81C871}">
      <dgm:prSet custT="1"/>
      <dgm:spPr>
        <a:xfrm>
          <a:off x="0" y="3661702"/>
          <a:ext cx="3794077" cy="10764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Mode (*)</a:t>
          </a:r>
        </a:p>
      </dgm:t>
    </dgm:pt>
    <dgm:pt modelId="{A7DB26B9-094C-49AD-8544-15B26DE2C651}" type="parTrans" cxnId="{2ECDEABF-100C-4071-A96F-EB4DB213F41D}">
      <dgm:prSet/>
      <dgm:spPr/>
      <dgm:t>
        <a:bodyPr/>
        <a:lstStyle/>
        <a:p>
          <a:endParaRPr lang="nl-NL"/>
        </a:p>
      </dgm:t>
    </dgm:pt>
    <dgm:pt modelId="{961AF663-3462-43EC-9D48-A5E83D845ED3}" type="sibTrans" cxnId="{2ECDEABF-100C-4071-A96F-EB4DB213F41D}">
      <dgm:prSet/>
      <dgm:spPr/>
      <dgm:t>
        <a:bodyPr/>
        <a:lstStyle/>
        <a:p>
          <a:endParaRPr lang="nl-NL"/>
        </a:p>
      </dgm:t>
    </dgm:pt>
    <dgm:pt modelId="{44FFE2CF-C24A-4515-9D3C-C085D058E3B9}" type="pres">
      <dgm:prSet presAssocID="{2F4C268F-D5DC-485C-B967-D36F4A7BA70E}" presName="linear" presStyleCnt="0">
        <dgm:presLayoutVars>
          <dgm:animLvl val="lvl"/>
          <dgm:resizeHandles val="exact"/>
        </dgm:presLayoutVars>
      </dgm:prSet>
      <dgm:spPr/>
    </dgm:pt>
    <dgm:pt modelId="{B68D7693-F2B7-4CEE-AF3A-8888061B1BBC}" type="pres">
      <dgm:prSet presAssocID="{49CAF5E3-06CD-4F39-BBD7-E4AE9DC769E5}" presName="parentText" presStyleLbl="node1" presStyleIdx="0" presStyleCnt="2" custScaleY="40224">
        <dgm:presLayoutVars>
          <dgm:chMax val="0"/>
          <dgm:bulletEnabled val="1"/>
        </dgm:presLayoutVars>
      </dgm:prSet>
      <dgm:spPr/>
    </dgm:pt>
    <dgm:pt modelId="{7EF6348A-ACA7-4DBA-85ED-1BCD7D0B9C81}" type="pres">
      <dgm:prSet presAssocID="{49CAF5E3-06CD-4F39-BBD7-E4AE9DC769E5}" presName="childText" presStyleLbl="revTx" presStyleIdx="0" presStyleCnt="2">
        <dgm:presLayoutVars>
          <dgm:bulletEnabled val="1"/>
        </dgm:presLayoutVars>
      </dgm:prSet>
      <dgm:spPr/>
    </dgm:pt>
    <dgm:pt modelId="{BA0D3952-5E8B-4112-8967-169FB0DC5323}" type="pres">
      <dgm:prSet presAssocID="{963FDB53-0EEC-4287-B09F-C888A5DFB397}" presName="parentText" presStyleLbl="node1" presStyleIdx="1" presStyleCnt="2" custScaleY="41132">
        <dgm:presLayoutVars>
          <dgm:chMax val="0"/>
          <dgm:bulletEnabled val="1"/>
        </dgm:presLayoutVars>
      </dgm:prSet>
      <dgm:spPr/>
    </dgm:pt>
    <dgm:pt modelId="{0B76476C-418D-4505-A3C7-8D3DB5B964F6}" type="pres">
      <dgm:prSet presAssocID="{963FDB53-0EEC-4287-B09F-C888A5DFB39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C75FA01-35B6-47CF-8BEA-75E1AA9AFBF7}" srcId="{963FDB53-0EEC-4287-B09F-C888A5DFB397}" destId="{E4D95E81-1508-4DC0-85A9-4BD68EECE8D4}" srcOrd="0" destOrd="0" parTransId="{36413ECC-07EC-4FF1-B440-6798E8C1D0FC}" sibTransId="{EED281CB-F642-43D5-B0B5-3ED48A5C2B59}"/>
    <dgm:cxn modelId="{73878302-2E61-4887-9FB1-939C7748C5BC}" srcId="{49CAF5E3-06CD-4F39-BBD7-E4AE9DC769E5}" destId="{8F3EED0E-33B0-47D3-B15F-BDE5A620D98A}" srcOrd="0" destOrd="0" parTransId="{8177B38A-00A0-48B5-9C55-18419694285C}" sibTransId="{6E14CEE4-5E83-4977-AF42-9F70E743ED3F}"/>
    <dgm:cxn modelId="{34D05226-456A-44AC-8468-7AFAE98F5EFB}" type="presOf" srcId="{9FBEE331-8083-4718-A167-7F23EF81C871}" destId="{0B76476C-418D-4505-A3C7-8D3DB5B964F6}" srcOrd="0" destOrd="1" presId="urn:microsoft.com/office/officeart/2005/8/layout/vList2"/>
    <dgm:cxn modelId="{3F386F39-26FD-4FB6-BF6F-776F253CB02B}" srcId="{49CAF5E3-06CD-4F39-BBD7-E4AE9DC769E5}" destId="{39F847F5-91FD-40C9-8201-D2FE0778C65F}" srcOrd="3" destOrd="0" parTransId="{183EEAD0-3B25-4548-8C67-6BCDD78648DE}" sibTransId="{E6567721-A0CB-4E82-8ED5-8120F16D4FBD}"/>
    <dgm:cxn modelId="{E5A6F839-85D2-4E9A-99CB-9016049D9D9A}" srcId="{49CAF5E3-06CD-4F39-BBD7-E4AE9DC769E5}" destId="{93E3FFEB-A7BF-4C72-9EBB-DA4DAE4F354C}" srcOrd="1" destOrd="0" parTransId="{10F1DBC1-15F3-4182-8D82-CA7C57563BAA}" sibTransId="{FEA17C3A-C3B9-4152-9693-90E0AE0E5514}"/>
    <dgm:cxn modelId="{1584A43A-77CF-4590-AEB8-3AA9E0A36F81}" type="presOf" srcId="{1C5ABF63-4776-4D39-9D6F-EF3FCE057934}" destId="{7EF6348A-ACA7-4DBA-85ED-1BCD7D0B9C81}" srcOrd="0" destOrd="2" presId="urn:microsoft.com/office/officeart/2005/8/layout/vList2"/>
    <dgm:cxn modelId="{034BC23A-BEA5-4253-A1CD-16F91784F817}" srcId="{49CAF5E3-06CD-4F39-BBD7-E4AE9DC769E5}" destId="{E1C060F4-3A39-43BC-AAAB-3D71D86220BE}" srcOrd="4" destOrd="0" parTransId="{8431E662-87B6-47AC-8FBE-B11A61B6AC37}" sibTransId="{CC199478-F77B-4F30-91DA-1B6AFF21BBA7}"/>
    <dgm:cxn modelId="{60D87A3B-7BAD-4CF8-A946-C3B14F8A0C40}" type="presOf" srcId="{93E3FFEB-A7BF-4C72-9EBB-DA4DAE4F354C}" destId="{7EF6348A-ACA7-4DBA-85ED-1BCD7D0B9C81}" srcOrd="0" destOrd="1" presId="urn:microsoft.com/office/officeart/2005/8/layout/vList2"/>
    <dgm:cxn modelId="{9EE9BB3D-77D3-4856-A13A-F40C0B4D94E8}" srcId="{49CAF5E3-06CD-4F39-BBD7-E4AE9DC769E5}" destId="{1C5ABF63-4776-4D39-9D6F-EF3FCE057934}" srcOrd="2" destOrd="0" parTransId="{4B52A979-8A7E-4223-8CE6-5FA3F5A610FF}" sibTransId="{8BE237A1-411D-48B8-A444-B47DDF17A282}"/>
    <dgm:cxn modelId="{B53E3B41-CE50-49F0-A265-F21D49FA4894}" type="presOf" srcId="{2F4C268F-D5DC-485C-B967-D36F4A7BA70E}" destId="{44FFE2CF-C24A-4515-9D3C-C085D058E3B9}" srcOrd="0" destOrd="0" presId="urn:microsoft.com/office/officeart/2005/8/layout/vList2"/>
    <dgm:cxn modelId="{37F2BB42-CC1C-4C0D-8C46-691B732FD7F6}" type="presOf" srcId="{F128DDD0-14D7-4097-9154-9A61D5A33000}" destId="{7EF6348A-ACA7-4DBA-85ED-1BCD7D0B9C81}" srcOrd="0" destOrd="5" presId="urn:microsoft.com/office/officeart/2005/8/layout/vList2"/>
    <dgm:cxn modelId="{6913114B-6B6B-4899-B54F-B7C67A3D14BE}" type="presOf" srcId="{963FDB53-0EEC-4287-B09F-C888A5DFB397}" destId="{BA0D3952-5E8B-4112-8967-169FB0DC5323}" srcOrd="0" destOrd="0" presId="urn:microsoft.com/office/officeart/2005/8/layout/vList2"/>
    <dgm:cxn modelId="{3A96CB70-DDCE-4629-A729-D82CA886A536}" type="presOf" srcId="{8F3EED0E-33B0-47D3-B15F-BDE5A620D98A}" destId="{7EF6348A-ACA7-4DBA-85ED-1BCD7D0B9C81}" srcOrd="0" destOrd="0" presId="urn:microsoft.com/office/officeart/2005/8/layout/vList2"/>
    <dgm:cxn modelId="{06FC3871-8419-4744-89EB-94DBBB9A5518}" type="presOf" srcId="{67F31383-67FC-4942-8EA6-44DB7B219409}" destId="{0B76476C-418D-4505-A3C7-8D3DB5B964F6}" srcOrd="0" destOrd="2" presId="urn:microsoft.com/office/officeart/2005/8/layout/vList2"/>
    <dgm:cxn modelId="{E2566657-E030-4354-88B5-93C65274A089}" type="presOf" srcId="{6C3853A2-2E53-4C45-A7C9-BFF64CC7ADEA}" destId="{7EF6348A-ACA7-4DBA-85ED-1BCD7D0B9C81}" srcOrd="0" destOrd="6" presId="urn:microsoft.com/office/officeart/2005/8/layout/vList2"/>
    <dgm:cxn modelId="{C4285C7E-0DC7-4F93-962C-391CD3095202}" srcId="{2F4C268F-D5DC-485C-B967-D36F4A7BA70E}" destId="{963FDB53-0EEC-4287-B09F-C888A5DFB397}" srcOrd="1" destOrd="0" parTransId="{B2076A92-3066-472A-A64F-E053958DA688}" sibTransId="{FF0A7A65-B25C-4E7F-A6FE-034ECBB6F322}"/>
    <dgm:cxn modelId="{6F3C4D82-B31B-4228-A6EB-0789487C3639}" type="presOf" srcId="{6898FEA1-AF97-4E0D-AB18-8A12DD75B801}" destId="{7EF6348A-ACA7-4DBA-85ED-1BCD7D0B9C81}" srcOrd="0" destOrd="7" presId="urn:microsoft.com/office/officeart/2005/8/layout/vList2"/>
    <dgm:cxn modelId="{DAD5D986-920B-43A8-9C05-66563470E042}" type="presOf" srcId="{E4D95E81-1508-4DC0-85A9-4BD68EECE8D4}" destId="{0B76476C-418D-4505-A3C7-8D3DB5B964F6}" srcOrd="0" destOrd="0" presId="urn:microsoft.com/office/officeart/2005/8/layout/vList2"/>
    <dgm:cxn modelId="{02E75789-0095-4CE7-B50F-5F6234E69BD9}" srcId="{2F4C268F-D5DC-485C-B967-D36F4A7BA70E}" destId="{49CAF5E3-06CD-4F39-BBD7-E4AE9DC769E5}" srcOrd="0" destOrd="0" parTransId="{80BA0F62-948C-45F3-8C40-3B4B355FE3D0}" sibTransId="{6778A2A7-EC9E-45F4-AB18-2C3971B61EB1}"/>
    <dgm:cxn modelId="{2F1B508B-10FF-4B3D-8BB0-2806A33279F2}" type="presOf" srcId="{39F847F5-91FD-40C9-8201-D2FE0778C65F}" destId="{7EF6348A-ACA7-4DBA-85ED-1BCD7D0B9C81}" srcOrd="0" destOrd="3" presId="urn:microsoft.com/office/officeart/2005/8/layout/vList2"/>
    <dgm:cxn modelId="{4BC1119A-7151-4FFD-B24B-6E83CB2B3391}" srcId="{49CAF5E3-06CD-4F39-BBD7-E4AE9DC769E5}" destId="{6898FEA1-AF97-4E0D-AB18-8A12DD75B801}" srcOrd="7" destOrd="0" parTransId="{8A979B49-9E65-4972-8415-54E3DF97531E}" sibTransId="{B2A3A78D-62ED-4E43-9472-689EFA2D17C8}"/>
    <dgm:cxn modelId="{3E9AF99D-E0BF-49D5-94C7-E9EFB9AE0357}" srcId="{49CAF5E3-06CD-4F39-BBD7-E4AE9DC769E5}" destId="{F128DDD0-14D7-4097-9154-9A61D5A33000}" srcOrd="5" destOrd="0" parTransId="{4B03C88F-7A3C-4A06-A22E-A603A5803176}" sibTransId="{1062290F-D904-4084-A76F-E3029D2DA95F}"/>
    <dgm:cxn modelId="{0E5E93B9-92AF-4052-AA87-998B3BFADEA9}" srcId="{963FDB53-0EEC-4287-B09F-C888A5DFB397}" destId="{67F31383-67FC-4942-8EA6-44DB7B219409}" srcOrd="2" destOrd="0" parTransId="{4D1F9644-4444-4D23-86BF-991B80DBA5EB}" sibTransId="{5EAC22F1-7FF5-4C31-B4C3-6C64E7613112}"/>
    <dgm:cxn modelId="{2ECDEABF-100C-4071-A96F-EB4DB213F41D}" srcId="{963FDB53-0EEC-4287-B09F-C888A5DFB397}" destId="{9FBEE331-8083-4718-A167-7F23EF81C871}" srcOrd="1" destOrd="0" parTransId="{A7DB26B9-094C-49AD-8544-15B26DE2C651}" sibTransId="{961AF663-3462-43EC-9D48-A5E83D845ED3}"/>
    <dgm:cxn modelId="{E42E47E7-AB4C-4387-A750-9FE8ED930262}" type="presOf" srcId="{E1C060F4-3A39-43BC-AAAB-3D71D86220BE}" destId="{7EF6348A-ACA7-4DBA-85ED-1BCD7D0B9C81}" srcOrd="0" destOrd="4" presId="urn:microsoft.com/office/officeart/2005/8/layout/vList2"/>
    <dgm:cxn modelId="{B65D6CE8-A9F9-4839-BE8B-A463C23E98CC}" srcId="{49CAF5E3-06CD-4F39-BBD7-E4AE9DC769E5}" destId="{6C3853A2-2E53-4C45-A7C9-BFF64CC7ADEA}" srcOrd="6" destOrd="0" parTransId="{9040CC9B-2328-4568-98B9-B9390E1EDAC1}" sibTransId="{F3BC6922-FE5A-4375-A027-0E5C6E5ADDC8}"/>
    <dgm:cxn modelId="{A1184CEF-0A53-476C-8768-2ED77044648C}" type="presOf" srcId="{49CAF5E3-06CD-4F39-BBD7-E4AE9DC769E5}" destId="{B68D7693-F2B7-4CEE-AF3A-8888061B1BBC}" srcOrd="0" destOrd="0" presId="urn:microsoft.com/office/officeart/2005/8/layout/vList2"/>
    <dgm:cxn modelId="{4A013915-E8D2-4701-972D-453A74E3D223}" type="presParOf" srcId="{44FFE2CF-C24A-4515-9D3C-C085D058E3B9}" destId="{B68D7693-F2B7-4CEE-AF3A-8888061B1BBC}" srcOrd="0" destOrd="0" presId="urn:microsoft.com/office/officeart/2005/8/layout/vList2"/>
    <dgm:cxn modelId="{B7CB9022-A9B4-48FB-B642-88745DDC55D5}" type="presParOf" srcId="{44FFE2CF-C24A-4515-9D3C-C085D058E3B9}" destId="{7EF6348A-ACA7-4DBA-85ED-1BCD7D0B9C81}" srcOrd="1" destOrd="0" presId="urn:microsoft.com/office/officeart/2005/8/layout/vList2"/>
    <dgm:cxn modelId="{65A61814-D371-432D-8906-D510A9B63D89}" type="presParOf" srcId="{44FFE2CF-C24A-4515-9D3C-C085D058E3B9}" destId="{BA0D3952-5E8B-4112-8967-169FB0DC5323}" srcOrd="2" destOrd="0" presId="urn:microsoft.com/office/officeart/2005/8/layout/vList2"/>
    <dgm:cxn modelId="{5A3BAD19-2F3C-4335-9A61-B7FCE964DB00}" type="presParOf" srcId="{44FFE2CF-C24A-4515-9D3C-C085D058E3B9}" destId="{0B76476C-418D-4505-A3C7-8D3DB5B964F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4C268F-D5DC-485C-B967-D36F4A7BA7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9CAF5E3-06CD-4F39-BBD7-E4AE9DC769E5}">
      <dgm:prSet phldrT="[Tekst]" custT="1"/>
      <dgm:spPr>
        <a:xfrm>
          <a:off x="0" y="568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Economie &amp; organisatie</a:t>
          </a:r>
        </a:p>
      </dgm:t>
    </dgm:pt>
    <dgm:pt modelId="{80BA0F62-948C-45F3-8C40-3B4B355FE3D0}" type="parTrans" cxnId="{02E75789-0095-4CE7-B50F-5F6234E69BD9}">
      <dgm:prSet/>
      <dgm:spPr/>
      <dgm:t>
        <a:bodyPr/>
        <a:lstStyle/>
        <a:p>
          <a:endParaRPr lang="nl-NL"/>
        </a:p>
      </dgm:t>
    </dgm:pt>
    <dgm:pt modelId="{6778A2A7-EC9E-45F4-AB18-2C3971B61EB1}" type="sibTrans" cxnId="{02E75789-0095-4CE7-B50F-5F6234E69BD9}">
      <dgm:prSet/>
      <dgm:spPr/>
      <dgm:t>
        <a:bodyPr/>
        <a:lstStyle/>
        <a:p>
          <a:endParaRPr lang="nl-NL"/>
        </a:p>
      </dgm:t>
    </dgm:pt>
    <dgm:pt modelId="{6C3853A2-2E53-4C45-A7C9-BFF64CC7ADEA}">
      <dgm:prSet phldrT="[Tekst]" custT="1"/>
      <dgm:spPr>
        <a:xfrm>
          <a:off x="0" y="8128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Voeding en horeca</a:t>
          </a:r>
        </a:p>
      </dgm:t>
    </dgm:pt>
    <dgm:pt modelId="{9040CC9B-2328-4568-98B9-B9390E1EDAC1}" type="parTrans" cxnId="{B65D6CE8-A9F9-4839-BE8B-A463C23E98CC}">
      <dgm:prSet/>
      <dgm:spPr/>
      <dgm:t>
        <a:bodyPr/>
        <a:lstStyle/>
        <a:p>
          <a:endParaRPr lang="nl-NL"/>
        </a:p>
      </dgm:t>
    </dgm:pt>
    <dgm:pt modelId="{F3BC6922-FE5A-4375-A027-0E5C6E5ADDC8}" type="sibTrans" cxnId="{B65D6CE8-A9F9-4839-BE8B-A463C23E98CC}">
      <dgm:prSet/>
      <dgm:spPr/>
      <dgm:t>
        <a:bodyPr/>
        <a:lstStyle/>
        <a:p>
          <a:endParaRPr lang="nl-NL"/>
        </a:p>
      </dgm:t>
    </dgm:pt>
    <dgm:pt modelId="{963FDB53-0EEC-4287-B09F-C888A5DFB397}">
      <dgm:prSet phldrT="[Tekst]" custT="1"/>
      <dgm:spPr>
        <a:xfrm>
          <a:off x="0" y="1468074"/>
          <a:ext cx="4067033" cy="579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 Bakkerij-slagerij</a:t>
          </a:r>
        </a:p>
      </dgm:t>
    </dgm:pt>
    <dgm:pt modelId="{B2076A92-3066-472A-A64F-E053958DA688}" type="parTrans" cxnId="{C4285C7E-0DC7-4F93-962C-391CD3095202}">
      <dgm:prSet/>
      <dgm:spPr/>
      <dgm:t>
        <a:bodyPr/>
        <a:lstStyle/>
        <a:p>
          <a:endParaRPr lang="nl-NL"/>
        </a:p>
      </dgm:t>
    </dgm:pt>
    <dgm:pt modelId="{FF0A7A65-B25C-4E7F-A6FE-034ECBB6F322}" type="sibTrans" cxnId="{C4285C7E-0DC7-4F93-962C-391CD3095202}">
      <dgm:prSet/>
      <dgm:spPr/>
      <dgm:t>
        <a:bodyPr/>
        <a:lstStyle/>
        <a:p>
          <a:endParaRPr lang="nl-NL"/>
        </a:p>
      </dgm:t>
    </dgm:pt>
    <dgm:pt modelId="{A9E142ED-0248-406B-A7B0-99FE8FD256FC}">
      <dgm:prSet custT="1"/>
      <dgm:spPr>
        <a:xfrm>
          <a:off x="0" y="20476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Sport</a:t>
          </a:r>
        </a:p>
      </dgm:t>
    </dgm:pt>
    <dgm:pt modelId="{B6226848-CC54-4863-92AF-30DD9740293D}" type="parTrans" cxnId="{BFD90B5F-C32B-42E3-A75A-0C53980229A1}">
      <dgm:prSet/>
      <dgm:spPr/>
      <dgm:t>
        <a:bodyPr/>
        <a:lstStyle/>
        <a:p>
          <a:endParaRPr lang="nl-NL"/>
        </a:p>
      </dgm:t>
    </dgm:pt>
    <dgm:pt modelId="{E595508B-03F7-4F00-A5AC-1FD8FA6DCF5B}" type="sibTrans" cxnId="{BFD90B5F-C32B-42E3-A75A-0C53980229A1}">
      <dgm:prSet/>
      <dgm:spPr/>
      <dgm:t>
        <a:bodyPr/>
        <a:lstStyle/>
        <a:p>
          <a:endParaRPr lang="nl-NL"/>
        </a:p>
      </dgm:t>
    </dgm:pt>
    <dgm:pt modelId="{E4D95E81-1508-4DC0-85A9-4BD68EECE8D4}">
      <dgm:prSet phldrT="[Tekst]" custT="1"/>
      <dgm:spPr>
        <a:xfrm>
          <a:off x="0" y="1468074"/>
          <a:ext cx="4067033" cy="5796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nl-NL" sz="16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 Restaurant en keuken</a:t>
          </a:r>
        </a:p>
      </dgm:t>
    </dgm:pt>
    <dgm:pt modelId="{36413ECC-07EC-4FF1-B440-6798E8C1D0FC}" type="parTrans" cxnId="{CC75FA01-35B6-47CF-8BEA-75E1AA9AFBF7}">
      <dgm:prSet/>
      <dgm:spPr/>
      <dgm:t>
        <a:bodyPr/>
        <a:lstStyle/>
        <a:p>
          <a:endParaRPr lang="nl-NL"/>
        </a:p>
      </dgm:t>
    </dgm:pt>
    <dgm:pt modelId="{EED281CB-F642-43D5-B0B5-3ED48A5C2B59}" type="sibTrans" cxnId="{CC75FA01-35B6-47CF-8BEA-75E1AA9AFBF7}">
      <dgm:prSet/>
      <dgm:spPr/>
      <dgm:t>
        <a:bodyPr/>
        <a:lstStyle/>
        <a:p>
          <a:endParaRPr lang="nl-NL"/>
        </a:p>
      </dgm:t>
    </dgm:pt>
    <dgm:pt modelId="{1C5ABF63-4776-4D39-9D6F-EF3FCE057934}">
      <dgm:prSet custT="1"/>
      <dgm:spPr>
        <a:xfrm>
          <a:off x="0" y="28036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Kunst &amp; creatie (*)</a:t>
          </a:r>
        </a:p>
      </dgm:t>
    </dgm:pt>
    <dgm:pt modelId="{4B52A979-8A7E-4223-8CE6-5FA3F5A610FF}" type="parTrans" cxnId="{9EE9BB3D-77D3-4856-A13A-F40C0B4D94E8}">
      <dgm:prSet/>
      <dgm:spPr/>
      <dgm:t>
        <a:bodyPr/>
        <a:lstStyle/>
        <a:p>
          <a:endParaRPr lang="nl-NL"/>
        </a:p>
      </dgm:t>
    </dgm:pt>
    <dgm:pt modelId="{8BE237A1-411D-48B8-A444-B47DDF17A282}" type="sibTrans" cxnId="{9EE9BB3D-77D3-4856-A13A-F40C0B4D94E8}">
      <dgm:prSet/>
      <dgm:spPr/>
      <dgm:t>
        <a:bodyPr/>
        <a:lstStyle/>
        <a:p>
          <a:endParaRPr lang="nl-NL"/>
        </a:p>
      </dgm:t>
    </dgm:pt>
    <dgm:pt modelId="{6858E48B-692B-42B6-A9F9-985F883A4AC5}">
      <dgm:prSet custT="1"/>
      <dgm:spPr>
        <a:xfrm>
          <a:off x="0" y="35596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1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Opstroomoptie</a:t>
          </a:r>
          <a:endParaRPr lang="nl-NL" sz="2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6545B96-AE0B-48E3-B109-7D921D9BFF2D}" type="parTrans" cxnId="{12C271F0-47BE-4F6B-A855-7C703F599769}">
      <dgm:prSet/>
      <dgm:spPr/>
      <dgm:t>
        <a:bodyPr/>
        <a:lstStyle/>
        <a:p>
          <a:endParaRPr lang="nl-NL"/>
        </a:p>
      </dgm:t>
    </dgm:pt>
    <dgm:pt modelId="{61B550AC-F92C-4842-90BC-756A930B7891}" type="sibTrans" cxnId="{12C271F0-47BE-4F6B-A855-7C703F599769}">
      <dgm:prSet/>
      <dgm:spPr/>
      <dgm:t>
        <a:bodyPr/>
        <a:lstStyle/>
        <a:p>
          <a:endParaRPr lang="nl-NL"/>
        </a:p>
      </dgm:t>
    </dgm:pt>
    <dgm:pt modelId="{44FFE2CF-C24A-4515-9D3C-C085D058E3B9}" type="pres">
      <dgm:prSet presAssocID="{2F4C268F-D5DC-485C-B967-D36F4A7BA70E}" presName="linear" presStyleCnt="0">
        <dgm:presLayoutVars>
          <dgm:animLvl val="lvl"/>
          <dgm:resizeHandles val="exact"/>
        </dgm:presLayoutVars>
      </dgm:prSet>
      <dgm:spPr/>
    </dgm:pt>
    <dgm:pt modelId="{B68D7693-F2B7-4CEE-AF3A-8888061B1BBC}" type="pres">
      <dgm:prSet presAssocID="{49CAF5E3-06CD-4F39-BBD7-E4AE9DC769E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646E43-9DBD-464B-82C9-F95060B18A83}" type="pres">
      <dgm:prSet presAssocID="{6778A2A7-EC9E-45F4-AB18-2C3971B61EB1}" presName="spacer" presStyleCnt="0"/>
      <dgm:spPr/>
    </dgm:pt>
    <dgm:pt modelId="{B71E7091-4387-4E29-AFC2-D178D5722184}" type="pres">
      <dgm:prSet presAssocID="{6C3853A2-2E53-4C45-A7C9-BFF64CC7ADE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6998BC9-F6FD-4194-A8D6-FD807C326BE3}" type="pres">
      <dgm:prSet presAssocID="{6C3853A2-2E53-4C45-A7C9-BFF64CC7ADEA}" presName="childText" presStyleLbl="revTx" presStyleIdx="0" presStyleCnt="1">
        <dgm:presLayoutVars>
          <dgm:bulletEnabled val="1"/>
        </dgm:presLayoutVars>
      </dgm:prSet>
      <dgm:spPr/>
    </dgm:pt>
    <dgm:pt modelId="{890959FC-DACD-4268-9EBE-287293DDEB46}" type="pres">
      <dgm:prSet presAssocID="{A9E142ED-0248-406B-A7B0-99FE8FD256F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652E5E0-90CE-4A0B-AB25-7C89ACF2DECD}" type="pres">
      <dgm:prSet presAssocID="{E595508B-03F7-4F00-A5AC-1FD8FA6DCF5B}" presName="spacer" presStyleCnt="0"/>
      <dgm:spPr/>
    </dgm:pt>
    <dgm:pt modelId="{5F585F40-5DA0-47D4-B04E-73C5E9D0A5F6}" type="pres">
      <dgm:prSet presAssocID="{1C5ABF63-4776-4D39-9D6F-EF3FCE05793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CA69061-0B53-445A-A79B-77AEE5FD4B60}" type="pres">
      <dgm:prSet presAssocID="{8BE237A1-411D-48B8-A444-B47DDF17A282}" presName="spacer" presStyleCnt="0"/>
      <dgm:spPr/>
    </dgm:pt>
    <dgm:pt modelId="{B20E2DD1-2900-407B-8D45-623E968FAA9A}" type="pres">
      <dgm:prSet presAssocID="{6858E48B-692B-42B6-A9F9-985F883A4AC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C75FA01-35B6-47CF-8BEA-75E1AA9AFBF7}" srcId="{6C3853A2-2E53-4C45-A7C9-BFF64CC7ADEA}" destId="{E4D95E81-1508-4DC0-85A9-4BD68EECE8D4}" srcOrd="1" destOrd="0" parTransId="{36413ECC-07EC-4FF1-B440-6798E8C1D0FC}" sibTransId="{EED281CB-F642-43D5-B0B5-3ED48A5C2B59}"/>
    <dgm:cxn modelId="{A786FF3B-7C18-4251-9699-4C424C5384A8}" type="presOf" srcId="{A9E142ED-0248-406B-A7B0-99FE8FD256FC}" destId="{890959FC-DACD-4268-9EBE-287293DDEB46}" srcOrd="0" destOrd="0" presId="urn:microsoft.com/office/officeart/2005/8/layout/vList2"/>
    <dgm:cxn modelId="{9EE9BB3D-77D3-4856-A13A-F40C0B4D94E8}" srcId="{2F4C268F-D5DC-485C-B967-D36F4A7BA70E}" destId="{1C5ABF63-4776-4D39-9D6F-EF3FCE057934}" srcOrd="3" destOrd="0" parTransId="{4B52A979-8A7E-4223-8CE6-5FA3F5A610FF}" sibTransId="{8BE237A1-411D-48B8-A444-B47DDF17A282}"/>
    <dgm:cxn modelId="{BFD90B5F-C32B-42E3-A75A-0C53980229A1}" srcId="{2F4C268F-D5DC-485C-B967-D36F4A7BA70E}" destId="{A9E142ED-0248-406B-A7B0-99FE8FD256FC}" srcOrd="2" destOrd="0" parTransId="{B6226848-CC54-4863-92AF-30DD9740293D}" sibTransId="{E595508B-03F7-4F00-A5AC-1FD8FA6DCF5B}"/>
    <dgm:cxn modelId="{8328724D-D642-4AB6-A55F-174C4C22568E}" type="presOf" srcId="{1C5ABF63-4776-4D39-9D6F-EF3FCE057934}" destId="{5F585F40-5DA0-47D4-B04E-73C5E9D0A5F6}" srcOrd="0" destOrd="0" presId="urn:microsoft.com/office/officeart/2005/8/layout/vList2"/>
    <dgm:cxn modelId="{6EE2534F-8E07-486B-8461-F01C858BBF36}" type="presOf" srcId="{963FDB53-0EEC-4287-B09F-C888A5DFB397}" destId="{06998BC9-F6FD-4194-A8D6-FD807C326BE3}" srcOrd="0" destOrd="0" presId="urn:microsoft.com/office/officeart/2005/8/layout/vList2"/>
    <dgm:cxn modelId="{81D81255-6DD1-4709-A285-1C51E39FD9E5}" type="presOf" srcId="{2F4C268F-D5DC-485C-B967-D36F4A7BA70E}" destId="{44FFE2CF-C24A-4515-9D3C-C085D058E3B9}" srcOrd="0" destOrd="0" presId="urn:microsoft.com/office/officeart/2005/8/layout/vList2"/>
    <dgm:cxn modelId="{C4285C7E-0DC7-4F93-962C-391CD3095202}" srcId="{6C3853A2-2E53-4C45-A7C9-BFF64CC7ADEA}" destId="{963FDB53-0EEC-4287-B09F-C888A5DFB397}" srcOrd="0" destOrd="0" parTransId="{B2076A92-3066-472A-A64F-E053958DA688}" sibTransId="{FF0A7A65-B25C-4E7F-A6FE-034ECBB6F322}"/>
    <dgm:cxn modelId="{02E75789-0095-4CE7-B50F-5F6234E69BD9}" srcId="{2F4C268F-D5DC-485C-B967-D36F4A7BA70E}" destId="{49CAF5E3-06CD-4F39-BBD7-E4AE9DC769E5}" srcOrd="0" destOrd="0" parTransId="{80BA0F62-948C-45F3-8C40-3B4B355FE3D0}" sibTransId="{6778A2A7-EC9E-45F4-AB18-2C3971B61EB1}"/>
    <dgm:cxn modelId="{98D2E08B-8CBB-44C6-9DDC-35B91699A1F9}" type="presOf" srcId="{E4D95E81-1508-4DC0-85A9-4BD68EECE8D4}" destId="{06998BC9-F6FD-4194-A8D6-FD807C326BE3}" srcOrd="0" destOrd="1" presId="urn:microsoft.com/office/officeart/2005/8/layout/vList2"/>
    <dgm:cxn modelId="{7E6B1BA9-4904-4D5C-BB0B-2BDA0B5354C6}" type="presOf" srcId="{6858E48B-692B-42B6-A9F9-985F883A4AC5}" destId="{B20E2DD1-2900-407B-8D45-623E968FAA9A}" srcOrd="0" destOrd="0" presId="urn:microsoft.com/office/officeart/2005/8/layout/vList2"/>
    <dgm:cxn modelId="{59C314E0-993A-4EFB-A5F6-495629BB7E6D}" type="presOf" srcId="{49CAF5E3-06CD-4F39-BBD7-E4AE9DC769E5}" destId="{B68D7693-F2B7-4CEE-AF3A-8888061B1BBC}" srcOrd="0" destOrd="0" presId="urn:microsoft.com/office/officeart/2005/8/layout/vList2"/>
    <dgm:cxn modelId="{B65D6CE8-A9F9-4839-BE8B-A463C23E98CC}" srcId="{2F4C268F-D5DC-485C-B967-D36F4A7BA70E}" destId="{6C3853A2-2E53-4C45-A7C9-BFF64CC7ADEA}" srcOrd="1" destOrd="0" parTransId="{9040CC9B-2328-4568-98B9-B9390E1EDAC1}" sibTransId="{F3BC6922-FE5A-4375-A027-0E5C6E5ADDC8}"/>
    <dgm:cxn modelId="{12C271F0-47BE-4F6B-A855-7C703F599769}" srcId="{2F4C268F-D5DC-485C-B967-D36F4A7BA70E}" destId="{6858E48B-692B-42B6-A9F9-985F883A4AC5}" srcOrd="4" destOrd="0" parTransId="{06545B96-AE0B-48E3-B109-7D921D9BFF2D}" sibTransId="{61B550AC-F92C-4842-90BC-756A930B7891}"/>
    <dgm:cxn modelId="{80B05EF9-3A31-4D5B-A3CC-D7352EB382A2}" type="presOf" srcId="{6C3853A2-2E53-4C45-A7C9-BFF64CC7ADEA}" destId="{B71E7091-4387-4E29-AFC2-D178D5722184}" srcOrd="0" destOrd="0" presId="urn:microsoft.com/office/officeart/2005/8/layout/vList2"/>
    <dgm:cxn modelId="{5484CF10-915C-4D57-94AA-26E36330FC84}" type="presParOf" srcId="{44FFE2CF-C24A-4515-9D3C-C085D058E3B9}" destId="{B68D7693-F2B7-4CEE-AF3A-8888061B1BBC}" srcOrd="0" destOrd="0" presId="urn:microsoft.com/office/officeart/2005/8/layout/vList2"/>
    <dgm:cxn modelId="{8C001FDE-E7B4-40A5-9B5F-2C9B94427D9F}" type="presParOf" srcId="{44FFE2CF-C24A-4515-9D3C-C085D058E3B9}" destId="{0D646E43-9DBD-464B-82C9-F95060B18A83}" srcOrd="1" destOrd="0" presId="urn:microsoft.com/office/officeart/2005/8/layout/vList2"/>
    <dgm:cxn modelId="{E4AE5CCE-6579-44F4-8306-EDF8EED8C884}" type="presParOf" srcId="{44FFE2CF-C24A-4515-9D3C-C085D058E3B9}" destId="{B71E7091-4387-4E29-AFC2-D178D5722184}" srcOrd="2" destOrd="0" presId="urn:microsoft.com/office/officeart/2005/8/layout/vList2"/>
    <dgm:cxn modelId="{ABC2DBB9-4BF5-486C-B4C4-767533B2BA87}" type="presParOf" srcId="{44FFE2CF-C24A-4515-9D3C-C085D058E3B9}" destId="{06998BC9-F6FD-4194-A8D6-FD807C326BE3}" srcOrd="3" destOrd="0" presId="urn:microsoft.com/office/officeart/2005/8/layout/vList2"/>
    <dgm:cxn modelId="{E059E522-0E5D-43A9-81E2-1C0A1E1D9794}" type="presParOf" srcId="{44FFE2CF-C24A-4515-9D3C-C085D058E3B9}" destId="{890959FC-DACD-4268-9EBE-287293DDEB46}" srcOrd="4" destOrd="0" presId="urn:microsoft.com/office/officeart/2005/8/layout/vList2"/>
    <dgm:cxn modelId="{730CF61E-B442-4C35-B655-352EB42C85B8}" type="presParOf" srcId="{44FFE2CF-C24A-4515-9D3C-C085D058E3B9}" destId="{6652E5E0-90CE-4A0B-AB25-7C89ACF2DECD}" srcOrd="5" destOrd="0" presId="urn:microsoft.com/office/officeart/2005/8/layout/vList2"/>
    <dgm:cxn modelId="{9F257611-634B-4D11-8817-2DFA50B2069F}" type="presParOf" srcId="{44FFE2CF-C24A-4515-9D3C-C085D058E3B9}" destId="{5F585F40-5DA0-47D4-B04E-73C5E9D0A5F6}" srcOrd="6" destOrd="0" presId="urn:microsoft.com/office/officeart/2005/8/layout/vList2"/>
    <dgm:cxn modelId="{AD3771B0-1E5C-4C8B-9D86-DAE04511D9A0}" type="presParOf" srcId="{44FFE2CF-C24A-4515-9D3C-C085D058E3B9}" destId="{CCA69061-0B53-445A-A79B-77AEE5FD4B60}" srcOrd="7" destOrd="0" presId="urn:microsoft.com/office/officeart/2005/8/layout/vList2"/>
    <dgm:cxn modelId="{113537B4-84D5-4F2C-A3F4-CDB6D99F3BDC}" type="presParOf" srcId="{44FFE2CF-C24A-4515-9D3C-C085D058E3B9}" destId="{B20E2DD1-2900-407B-8D45-623E968FAA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959FC-DACD-4268-9EBE-287293DDEB46}">
      <dsp:nvSpPr>
        <dsp:cNvPr id="0" name=""/>
        <dsp:cNvSpPr/>
      </dsp:nvSpPr>
      <dsp:spPr>
        <a:xfrm>
          <a:off x="0" y="1394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Maatschappij &amp; welzijn</a:t>
          </a:r>
        </a:p>
      </dsp:txBody>
      <dsp:txXfrm>
        <a:off x="24673" y="38614"/>
        <a:ext cx="3932595" cy="456093"/>
      </dsp:txXfrm>
    </dsp:sp>
    <dsp:sp modelId="{B71E7091-4387-4E29-AFC2-D178D5722184}">
      <dsp:nvSpPr>
        <dsp:cNvPr id="0" name=""/>
        <dsp:cNvSpPr/>
      </dsp:nvSpPr>
      <dsp:spPr>
        <a:xfrm>
          <a:off x="0" y="53666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Economie &amp; organisatie</a:t>
          </a:r>
        </a:p>
      </dsp:txBody>
      <dsp:txXfrm>
        <a:off x="24673" y="561334"/>
        <a:ext cx="3932595" cy="456093"/>
      </dsp:txXfrm>
    </dsp:sp>
    <dsp:sp modelId="{BA0D3952-5E8B-4112-8967-169FB0DC5323}">
      <dsp:nvSpPr>
        <dsp:cNvPr id="0" name=""/>
        <dsp:cNvSpPr/>
      </dsp:nvSpPr>
      <dsp:spPr>
        <a:xfrm>
          <a:off x="0" y="1069818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Voeding &amp; horeca</a:t>
          </a:r>
        </a:p>
      </dsp:txBody>
      <dsp:txXfrm>
        <a:off x="24673" y="1094491"/>
        <a:ext cx="3932595" cy="456093"/>
      </dsp:txXfrm>
    </dsp:sp>
    <dsp:sp modelId="{00D8C7AA-5A8D-465A-88BA-11D427A9498E}">
      <dsp:nvSpPr>
        <dsp:cNvPr id="0" name=""/>
        <dsp:cNvSpPr/>
      </dsp:nvSpPr>
      <dsp:spPr>
        <a:xfrm>
          <a:off x="0" y="158210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Sport</a:t>
          </a:r>
        </a:p>
      </dsp:txBody>
      <dsp:txXfrm>
        <a:off x="24673" y="1606774"/>
        <a:ext cx="3932595" cy="456093"/>
      </dsp:txXfrm>
    </dsp:sp>
    <dsp:sp modelId="{F5A8C1CC-335A-428D-BD1A-E392BF1D38ED}">
      <dsp:nvSpPr>
        <dsp:cNvPr id="0" name=""/>
        <dsp:cNvSpPr/>
      </dsp:nvSpPr>
      <dsp:spPr>
        <a:xfrm>
          <a:off x="0" y="210482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Topsport</a:t>
          </a:r>
        </a:p>
      </dsp:txBody>
      <dsp:txXfrm>
        <a:off x="24673" y="2129494"/>
        <a:ext cx="3932595" cy="456093"/>
      </dsp:txXfrm>
    </dsp:sp>
    <dsp:sp modelId="{B68D7693-F2B7-4CEE-AF3A-8888061B1BBC}">
      <dsp:nvSpPr>
        <dsp:cNvPr id="0" name=""/>
        <dsp:cNvSpPr/>
      </dsp:nvSpPr>
      <dsp:spPr>
        <a:xfrm>
          <a:off x="0" y="262754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Kunst &amp; </a:t>
          </a:r>
          <a:r>
            <a:rPr lang="nl-NL" sz="2100" kern="1200" baseline="0" dirty="0">
              <a:solidFill>
                <a:schemeClr val="bg1"/>
              </a:solidFill>
            </a:rPr>
            <a:t>creatie*</a:t>
          </a:r>
        </a:p>
      </dsp:txBody>
      <dsp:txXfrm>
        <a:off x="24673" y="2652214"/>
        <a:ext cx="3932595" cy="456093"/>
      </dsp:txXfrm>
    </dsp:sp>
    <dsp:sp modelId="{7EF6348A-ACA7-4DBA-85ED-1BCD7D0B9C81}">
      <dsp:nvSpPr>
        <dsp:cNvPr id="0" name=""/>
        <dsp:cNvSpPr/>
      </dsp:nvSpPr>
      <dsp:spPr>
        <a:xfrm>
          <a:off x="0" y="3132981"/>
          <a:ext cx="3981941" cy="720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42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400" kern="1200" baseline="0" dirty="0">
              <a:solidFill>
                <a:schemeClr val="accent6">
                  <a:lumMod val="50000"/>
                </a:schemeClr>
              </a:solidFill>
            </a:rPr>
            <a:t>Artistieke vorming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400" kern="1200" baseline="0" dirty="0">
              <a:solidFill>
                <a:schemeClr val="accent6">
                  <a:lumMod val="50000"/>
                </a:schemeClr>
              </a:solidFill>
            </a:rPr>
            <a:t>Ballet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400" kern="1200" baseline="0" dirty="0">
              <a:solidFill>
                <a:schemeClr val="accent6">
                  <a:lumMod val="50000"/>
                </a:schemeClr>
              </a:solidFill>
            </a:rPr>
            <a:t>Creatie en vormgeving</a:t>
          </a:r>
        </a:p>
      </dsp:txBody>
      <dsp:txXfrm>
        <a:off x="0" y="3132981"/>
        <a:ext cx="3981941" cy="720360"/>
      </dsp:txXfrm>
    </dsp:sp>
    <dsp:sp modelId="{A8E36C82-096E-457B-8909-49F092F87A56}">
      <dsp:nvSpPr>
        <dsp:cNvPr id="0" name=""/>
        <dsp:cNvSpPr/>
      </dsp:nvSpPr>
      <dsp:spPr>
        <a:xfrm>
          <a:off x="0" y="385334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Rudolf Steinerpedagogie</a:t>
          </a:r>
        </a:p>
      </dsp:txBody>
      <dsp:txXfrm>
        <a:off x="24673" y="3878014"/>
        <a:ext cx="3932595" cy="456093"/>
      </dsp:txXfrm>
    </dsp:sp>
    <dsp:sp modelId="{D6EAF17F-62B4-44F7-9F9A-EDB46D125281}">
      <dsp:nvSpPr>
        <dsp:cNvPr id="0" name=""/>
        <dsp:cNvSpPr/>
      </dsp:nvSpPr>
      <dsp:spPr>
        <a:xfrm>
          <a:off x="0" y="437606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 err="1"/>
            <a:t>Yeshiva</a:t>
          </a:r>
          <a:endParaRPr lang="nl-NL" sz="2100" kern="1200" baseline="0" dirty="0"/>
        </a:p>
      </dsp:txBody>
      <dsp:txXfrm>
        <a:off x="24673" y="4400734"/>
        <a:ext cx="3932595" cy="456093"/>
      </dsp:txXfrm>
    </dsp:sp>
    <dsp:sp modelId="{CD177A93-9E29-4D47-9558-1A2C926991CC}">
      <dsp:nvSpPr>
        <dsp:cNvPr id="0" name=""/>
        <dsp:cNvSpPr/>
      </dsp:nvSpPr>
      <dsp:spPr>
        <a:xfrm>
          <a:off x="0" y="4898781"/>
          <a:ext cx="3981941" cy="50543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baseline="0" dirty="0"/>
            <a:t>Freinetpedagogie</a:t>
          </a:r>
        </a:p>
      </dsp:txBody>
      <dsp:txXfrm>
        <a:off x="24673" y="4923454"/>
        <a:ext cx="3932595" cy="456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D7693-F2B7-4CEE-AF3A-8888061B1BBC}">
      <dsp:nvSpPr>
        <dsp:cNvPr id="0" name=""/>
        <dsp:cNvSpPr/>
      </dsp:nvSpPr>
      <dsp:spPr>
        <a:xfrm>
          <a:off x="0" y="39861"/>
          <a:ext cx="3862316" cy="49139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Klassieke talen (Grieks en Latijn)</a:t>
          </a:r>
        </a:p>
      </dsp:txBody>
      <dsp:txXfrm>
        <a:off x="23988" y="63849"/>
        <a:ext cx="3814340" cy="443423"/>
      </dsp:txXfrm>
    </dsp:sp>
    <dsp:sp modelId="{0483B8A4-5361-4BF7-B79F-8B496EBB2500}">
      <dsp:nvSpPr>
        <dsp:cNvPr id="0" name=""/>
        <dsp:cNvSpPr/>
      </dsp:nvSpPr>
      <dsp:spPr>
        <a:xfrm>
          <a:off x="0" y="531261"/>
          <a:ext cx="3862316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Latijn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Grieks-Latijn</a:t>
          </a:r>
        </a:p>
      </dsp:txBody>
      <dsp:txXfrm>
        <a:off x="0" y="531261"/>
        <a:ext cx="3862316" cy="658260"/>
      </dsp:txXfrm>
    </dsp:sp>
    <dsp:sp modelId="{890959FC-DACD-4268-9EBE-287293DDEB46}">
      <dsp:nvSpPr>
        <dsp:cNvPr id="0" name=""/>
        <dsp:cNvSpPr/>
      </dsp:nvSpPr>
      <dsp:spPr>
        <a:xfrm>
          <a:off x="0" y="1189521"/>
          <a:ext cx="3862316" cy="49139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Moderne talen &amp; wetenschappen</a:t>
          </a:r>
        </a:p>
      </dsp:txBody>
      <dsp:txXfrm>
        <a:off x="23988" y="1213509"/>
        <a:ext cx="3814340" cy="443423"/>
      </dsp:txXfrm>
    </dsp:sp>
    <dsp:sp modelId="{B71E7091-4387-4E29-AFC2-D178D5722184}">
      <dsp:nvSpPr>
        <dsp:cNvPr id="0" name=""/>
        <dsp:cNvSpPr/>
      </dsp:nvSpPr>
      <dsp:spPr>
        <a:xfrm>
          <a:off x="0" y="1750041"/>
          <a:ext cx="3862316" cy="49139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STEM-wetenschappen</a:t>
          </a:r>
        </a:p>
      </dsp:txBody>
      <dsp:txXfrm>
        <a:off x="23988" y="1774029"/>
        <a:ext cx="3814340" cy="443423"/>
      </dsp:txXfrm>
    </dsp:sp>
    <dsp:sp modelId="{06998BC9-F6FD-4194-A8D6-FD807C326BE3}">
      <dsp:nvSpPr>
        <dsp:cNvPr id="0" name=""/>
        <dsp:cNvSpPr/>
      </dsp:nvSpPr>
      <dsp:spPr>
        <a:xfrm>
          <a:off x="0" y="2241441"/>
          <a:ext cx="3862316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Industriële wetenschappen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Techniek-wetenschappen</a:t>
          </a:r>
        </a:p>
      </dsp:txBody>
      <dsp:txXfrm>
        <a:off x="0" y="2241441"/>
        <a:ext cx="3862316" cy="658260"/>
      </dsp:txXfrm>
    </dsp:sp>
    <dsp:sp modelId="{5F585F40-5DA0-47D4-B04E-73C5E9D0A5F6}">
      <dsp:nvSpPr>
        <dsp:cNvPr id="0" name=""/>
        <dsp:cNvSpPr/>
      </dsp:nvSpPr>
      <dsp:spPr>
        <a:xfrm>
          <a:off x="0" y="2899701"/>
          <a:ext cx="3862316" cy="49139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STEM-technieken</a:t>
          </a:r>
        </a:p>
      </dsp:txBody>
      <dsp:txXfrm>
        <a:off x="23988" y="2923689"/>
        <a:ext cx="3814340" cy="443423"/>
      </dsp:txXfrm>
    </dsp:sp>
    <dsp:sp modelId="{19D88C92-36D2-44F2-85A5-37825C10FBFF}">
      <dsp:nvSpPr>
        <dsp:cNvPr id="0" name=""/>
        <dsp:cNvSpPr/>
      </dsp:nvSpPr>
      <dsp:spPr>
        <a:xfrm>
          <a:off x="0" y="3391101"/>
          <a:ext cx="3862316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2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Mechanica-elektriciteit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Agro- en biotechnieken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Bouw- en houttechnieken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Grafische communicatie en media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Maritieme technieken</a:t>
          </a:r>
          <a:r>
            <a:rPr lang="nl-NL" sz="1900" kern="1200" baseline="0" dirty="0">
              <a:solidFill>
                <a:schemeClr val="accent6">
                  <a:lumMod val="50000"/>
                </a:schemeClr>
              </a:solidFill>
            </a:rPr>
            <a:t>*</a:t>
          </a:r>
          <a:endParaRPr lang="nl-NL" sz="1900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900" kern="1200" dirty="0">
              <a:solidFill>
                <a:schemeClr val="accent6">
                  <a:lumMod val="50000"/>
                </a:schemeClr>
              </a:solidFill>
            </a:rPr>
            <a:t>Textiel</a:t>
          </a:r>
          <a:r>
            <a:rPr lang="nl-NL" sz="1900" kern="1200" baseline="0" dirty="0">
              <a:solidFill>
                <a:schemeClr val="accent6">
                  <a:lumMod val="50000"/>
                </a:schemeClr>
              </a:solidFill>
            </a:rPr>
            <a:t>*</a:t>
          </a:r>
          <a:r>
            <a:rPr lang="nl-NL" sz="1900" kern="1200" dirty="0"/>
            <a:t>	</a:t>
          </a:r>
        </a:p>
      </dsp:txBody>
      <dsp:txXfrm>
        <a:off x="0" y="3391101"/>
        <a:ext cx="3862316" cy="1987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D7693-F2B7-4CEE-AF3A-8888061B1BBC}">
      <dsp:nvSpPr>
        <dsp:cNvPr id="0" name=""/>
        <dsp:cNvSpPr/>
      </dsp:nvSpPr>
      <dsp:spPr>
        <a:xfrm>
          <a:off x="0" y="420752"/>
          <a:ext cx="3794077" cy="5047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STEM-technieken</a:t>
          </a:r>
        </a:p>
      </dsp:txBody>
      <dsp:txXfrm>
        <a:off x="24639" y="445391"/>
        <a:ext cx="3744799" cy="455462"/>
      </dsp:txXfrm>
    </dsp:sp>
    <dsp:sp modelId="{7EF6348A-ACA7-4DBA-85ED-1BCD7D0B9C81}">
      <dsp:nvSpPr>
        <dsp:cNvPr id="0" name=""/>
        <dsp:cNvSpPr/>
      </dsp:nvSpPr>
      <dsp:spPr>
        <a:xfrm>
          <a:off x="0" y="925493"/>
          <a:ext cx="3794077" cy="2220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46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Hout en Bouw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Land- en tuinbouw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Elektriciteit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Mechanica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Zeevisserij en binnenvaart (*)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Textiel (*)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Schilderen en decoratie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Printmedia (*)</a:t>
          </a:r>
        </a:p>
      </dsp:txBody>
      <dsp:txXfrm>
        <a:off x="0" y="925493"/>
        <a:ext cx="3794077" cy="2220075"/>
      </dsp:txXfrm>
    </dsp:sp>
    <dsp:sp modelId="{BA0D3952-5E8B-4112-8967-169FB0DC5323}">
      <dsp:nvSpPr>
        <dsp:cNvPr id="0" name=""/>
        <dsp:cNvSpPr/>
      </dsp:nvSpPr>
      <dsp:spPr>
        <a:xfrm>
          <a:off x="0" y="3145568"/>
          <a:ext cx="3794077" cy="516134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Maatschappij &amp; welzijn</a:t>
          </a:r>
        </a:p>
      </dsp:txBody>
      <dsp:txXfrm>
        <a:off x="25196" y="3170764"/>
        <a:ext cx="3743685" cy="465742"/>
      </dsp:txXfrm>
    </dsp:sp>
    <dsp:sp modelId="{0B76476C-418D-4505-A3C7-8D3DB5B964F6}">
      <dsp:nvSpPr>
        <dsp:cNvPr id="0" name=""/>
        <dsp:cNvSpPr/>
      </dsp:nvSpPr>
      <dsp:spPr>
        <a:xfrm>
          <a:off x="0" y="3661702"/>
          <a:ext cx="379407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46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Haar- en schoonheidszorg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Mode (*)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Verzorging </a:t>
          </a:r>
        </a:p>
      </dsp:txBody>
      <dsp:txXfrm>
        <a:off x="0" y="3661702"/>
        <a:ext cx="3794077" cy="1076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D7693-F2B7-4CEE-AF3A-8888061B1BBC}">
      <dsp:nvSpPr>
        <dsp:cNvPr id="0" name=""/>
        <dsp:cNvSpPr/>
      </dsp:nvSpPr>
      <dsp:spPr>
        <a:xfrm>
          <a:off x="0" y="568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Economie &amp; organisatie</a:t>
          </a:r>
        </a:p>
      </dsp:txBody>
      <dsp:txXfrm>
        <a:off x="31984" y="88858"/>
        <a:ext cx="4003065" cy="591232"/>
      </dsp:txXfrm>
    </dsp:sp>
    <dsp:sp modelId="{B71E7091-4387-4E29-AFC2-D178D5722184}">
      <dsp:nvSpPr>
        <dsp:cNvPr id="0" name=""/>
        <dsp:cNvSpPr/>
      </dsp:nvSpPr>
      <dsp:spPr>
        <a:xfrm>
          <a:off x="0" y="8128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Voeding en horeca</a:t>
          </a:r>
        </a:p>
      </dsp:txBody>
      <dsp:txXfrm>
        <a:off x="31984" y="844858"/>
        <a:ext cx="4003065" cy="591232"/>
      </dsp:txXfrm>
    </dsp:sp>
    <dsp:sp modelId="{06998BC9-F6FD-4194-A8D6-FD807C326BE3}">
      <dsp:nvSpPr>
        <dsp:cNvPr id="0" name=""/>
        <dsp:cNvSpPr/>
      </dsp:nvSpPr>
      <dsp:spPr>
        <a:xfrm>
          <a:off x="0" y="1468074"/>
          <a:ext cx="4067033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28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 Bakkerij-slagerij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600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 Restaurant en keuken</a:t>
          </a:r>
        </a:p>
      </dsp:txBody>
      <dsp:txXfrm>
        <a:off x="0" y="1468074"/>
        <a:ext cx="4067033" cy="579600"/>
      </dsp:txXfrm>
    </dsp:sp>
    <dsp:sp modelId="{890959FC-DACD-4268-9EBE-287293DDEB46}">
      <dsp:nvSpPr>
        <dsp:cNvPr id="0" name=""/>
        <dsp:cNvSpPr/>
      </dsp:nvSpPr>
      <dsp:spPr>
        <a:xfrm>
          <a:off x="0" y="20476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Sport</a:t>
          </a:r>
        </a:p>
      </dsp:txBody>
      <dsp:txXfrm>
        <a:off x="31984" y="2079658"/>
        <a:ext cx="4003065" cy="591232"/>
      </dsp:txXfrm>
    </dsp:sp>
    <dsp:sp modelId="{5F585F40-5DA0-47D4-B04E-73C5E9D0A5F6}">
      <dsp:nvSpPr>
        <dsp:cNvPr id="0" name=""/>
        <dsp:cNvSpPr/>
      </dsp:nvSpPr>
      <dsp:spPr>
        <a:xfrm>
          <a:off x="0" y="28036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Kunst &amp; creatie (*)</a:t>
          </a:r>
        </a:p>
      </dsp:txBody>
      <dsp:txXfrm>
        <a:off x="31984" y="2835658"/>
        <a:ext cx="4003065" cy="591232"/>
      </dsp:txXfrm>
    </dsp:sp>
    <dsp:sp modelId="{B20E2DD1-2900-407B-8D45-623E968FAA9A}">
      <dsp:nvSpPr>
        <dsp:cNvPr id="0" name=""/>
        <dsp:cNvSpPr/>
      </dsp:nvSpPr>
      <dsp:spPr>
        <a:xfrm>
          <a:off x="0" y="3559674"/>
          <a:ext cx="4067033" cy="65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Opstroomoptie</a:t>
          </a:r>
          <a:endParaRPr lang="nl-NL" sz="2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984" y="3591658"/>
        <a:ext cx="4003065" cy="59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  <p:pic>
        <p:nvPicPr>
          <p:cNvPr id="11" name="Afbeelding 1" descr="image001">
            <a:extLst>
              <a:ext uri="{FF2B5EF4-FFF2-40B4-BE49-F238E27FC236}">
                <a16:creationId xmlns:a16="http://schemas.microsoft.com/office/drawing/2014/main" id="{92B69B00-4F56-4A46-9434-E8F8F8E64B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8" y="5786137"/>
            <a:ext cx="2791574" cy="8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DC5B893-7F29-4EC7-AE4E-E306FE723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4" y="5435217"/>
            <a:ext cx="1953772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9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069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118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52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615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045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097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484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768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490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822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170B5-E26B-4299-821C-31EC831828F1}" type="datetimeFigureOut">
              <a:rPr lang="nl-BE" smtClean="0"/>
              <a:t>10/01/2024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6D3D-5670-4E39-A8EB-FB24AEB5CF50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D8A9CB7-CED1-44B8-99BF-2CE936FFB3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67" b="41064"/>
          <a:stretch/>
        </p:blipFill>
        <p:spPr>
          <a:xfrm>
            <a:off x="8774723" y="26376"/>
            <a:ext cx="430823" cy="67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accent5">
              <a:lumMod val="75000"/>
            </a:schemeClr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 baseline="0"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00" kern="1200" baseline="0"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 baseline="0"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 baseline="0"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 baseline="0"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BB305-8104-4221-B26B-C0CB1B44E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5400" dirty="0"/>
              <a:t>Naar de 1</a:t>
            </a:r>
            <a:r>
              <a:rPr lang="nl-NL" sz="5400" baseline="30000" dirty="0"/>
              <a:t>ste</a:t>
            </a:r>
            <a:r>
              <a:rPr lang="nl-NL" sz="5400" dirty="0"/>
              <a:t> graad Secundair Onderwijs</a:t>
            </a:r>
            <a:endParaRPr lang="nl-BE" sz="5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515F5C-0A55-47B2-878B-C86F335030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Kris Van den Bossche</a:t>
            </a:r>
          </a:p>
          <a:p>
            <a:r>
              <a:rPr lang="nl-NL" dirty="0"/>
              <a:t>Ielke De Prycker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6778A5-8C7B-4D08-9D6F-98F32106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411" y="5442579"/>
            <a:ext cx="2422155" cy="137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7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1AC2B-D47F-45FC-8861-F2A0C8BF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keuzes zijn er?</a:t>
            </a:r>
            <a:br>
              <a:rPr lang="nl-NL" dirty="0"/>
            </a:br>
            <a:r>
              <a:rPr lang="nl-NL" dirty="0"/>
              <a:t>Algemeen kader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9939B9-4E1C-4988-A898-3DC2FE9A2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Algemene organisatie Secundair onderwijs</a:t>
            </a:r>
          </a:p>
          <a:p>
            <a:pPr lvl="1"/>
            <a:r>
              <a:rPr lang="nl-NL" dirty="0"/>
              <a:t>Toelichting van de structuur door CLB</a:t>
            </a:r>
          </a:p>
          <a:p>
            <a:pPr lvl="2"/>
            <a:r>
              <a:rPr lang="nl-NL" dirty="0"/>
              <a:t>Infoavonden (fysiek en digitaal)</a:t>
            </a:r>
          </a:p>
          <a:p>
            <a:pPr lvl="2"/>
            <a:r>
              <a:rPr lang="nl-NL" dirty="0" err="1"/>
              <a:t>Powerpoint</a:t>
            </a:r>
            <a:r>
              <a:rPr lang="nl-NL" dirty="0"/>
              <a:t> en opname (29/02) beschikbaar</a:t>
            </a:r>
          </a:p>
          <a:p>
            <a:pPr lvl="1"/>
            <a:r>
              <a:rPr lang="nl-NL" dirty="0"/>
              <a:t>Brochure ‘Naar de 1</a:t>
            </a:r>
            <a:r>
              <a:rPr lang="nl-NL" baseline="30000" dirty="0"/>
              <a:t>ste</a:t>
            </a:r>
            <a:r>
              <a:rPr lang="nl-NL" dirty="0"/>
              <a:t> graad Secundair Onderwijs’</a:t>
            </a:r>
          </a:p>
          <a:p>
            <a:pPr lvl="1"/>
            <a:r>
              <a:rPr lang="nl-NL" dirty="0"/>
              <a:t>Onderwijskiezer.be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5E4159-D9BD-4EF1-A67D-3FCDE681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579"/>
          <a:stretch/>
        </p:blipFill>
        <p:spPr>
          <a:xfrm>
            <a:off x="493876" y="4154749"/>
            <a:ext cx="8021474" cy="24147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7F632E0-D51C-438A-9D8C-1356C916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93" y="4671889"/>
            <a:ext cx="1231499" cy="1012024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7C835063-A393-4AFB-B7AF-BC83B3C07006}"/>
              </a:ext>
            </a:extLst>
          </p:cNvPr>
          <p:cNvSpPr/>
          <p:nvPr/>
        </p:nvSpPr>
        <p:spPr>
          <a:xfrm rot="7233340">
            <a:off x="5246804" y="4276069"/>
            <a:ext cx="792413" cy="130207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D2B78-EABA-43AC-B7B7-066D47DF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keuzes zijn er?</a:t>
            </a:r>
            <a:br>
              <a:rPr lang="nl-NL" dirty="0"/>
            </a:br>
            <a:r>
              <a:rPr lang="nl-NL" dirty="0"/>
              <a:t>Goede vragen om te stellen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9EFD46-5B61-4B0B-869A-763317E16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keuzes biedt de school aan?</a:t>
            </a:r>
          </a:p>
          <a:p>
            <a:r>
              <a:rPr lang="nl-NL" dirty="0"/>
              <a:t>Hoe worden leerlingen begeleid op de school?</a:t>
            </a:r>
          </a:p>
          <a:p>
            <a:r>
              <a:rPr lang="nl-NL" dirty="0"/>
              <a:t>Hoe worden de lessen georganiseerd?</a:t>
            </a:r>
          </a:p>
          <a:p>
            <a:r>
              <a:rPr lang="nl-NL" dirty="0"/>
              <a:t>Hoe kan de leerling zich verplaatsen naar de school?</a:t>
            </a:r>
          </a:p>
          <a:p>
            <a:r>
              <a:rPr lang="nl-NL" dirty="0"/>
              <a:t>Welke waarden en normen vindt de school belangrijk?</a:t>
            </a:r>
          </a:p>
          <a:p>
            <a:r>
              <a:rPr lang="nl-NL" dirty="0"/>
              <a:t>Is er mogelijkheid tot huiswerkbegeleiding?</a:t>
            </a:r>
          </a:p>
          <a:p>
            <a:r>
              <a:rPr lang="nl-NL" dirty="0"/>
              <a:t>Welke zorg op maat kan er zijn?</a:t>
            </a:r>
          </a:p>
          <a:p>
            <a:pPr lvl="1"/>
            <a:r>
              <a:rPr lang="nl-NL" dirty="0"/>
              <a:t>Begeleiding vanuit leersteuncentra</a:t>
            </a:r>
            <a:br>
              <a:rPr lang="nl-NL" dirty="0"/>
            </a:br>
            <a:r>
              <a:rPr lang="nl-NL" dirty="0"/>
              <a:t>=&gt; tijdig bespreken met school en CLB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999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01E7F-32FD-47E6-9E6D-3721D8B1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keuzes zijn er?</a:t>
            </a:r>
            <a:br>
              <a:rPr lang="nl-NL" dirty="0"/>
            </a:br>
            <a:r>
              <a:rPr lang="nl-NL" dirty="0"/>
              <a:t>Rol van de scholen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6FCCCA-6049-4C8F-B115-525C075DF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Basisschool</a:t>
            </a:r>
          </a:p>
          <a:p>
            <a:pPr lvl="1"/>
            <a:r>
              <a:rPr lang="nl-NL" dirty="0"/>
              <a:t>Uitleg over secundair onderwijs aan de kinderen</a:t>
            </a:r>
          </a:p>
          <a:p>
            <a:pPr lvl="1"/>
            <a:r>
              <a:rPr lang="nl-NL" dirty="0"/>
              <a:t>Werken rond keuzes maken en talenten herkennen</a:t>
            </a:r>
          </a:p>
          <a:p>
            <a:pPr lvl="1"/>
            <a:r>
              <a:rPr lang="nl-NL" dirty="0"/>
              <a:t>Werkboekjes, e-modules,…</a:t>
            </a:r>
          </a:p>
          <a:p>
            <a:pPr lvl="1"/>
            <a:r>
              <a:rPr lang="nl-NL" dirty="0"/>
              <a:t>Op bezoek in secundaire scholen</a:t>
            </a:r>
          </a:p>
          <a:p>
            <a:pPr lvl="1"/>
            <a:r>
              <a:rPr lang="nl-NL" dirty="0"/>
              <a:t>…</a:t>
            </a:r>
          </a:p>
          <a:p>
            <a:r>
              <a:rPr lang="nl-NL" dirty="0"/>
              <a:t>Secundaire scholen</a:t>
            </a:r>
          </a:p>
          <a:p>
            <a:pPr lvl="1"/>
            <a:r>
              <a:rPr lang="nl-NL" dirty="0"/>
              <a:t>Infomomenten voor toekomstige eerstejaars en ouders</a:t>
            </a:r>
          </a:p>
          <a:p>
            <a:pPr lvl="1"/>
            <a:r>
              <a:rPr lang="nl-NL" dirty="0"/>
              <a:t>Ontvangen van klassen van het 6</a:t>
            </a:r>
            <a:r>
              <a:rPr lang="nl-NL" baseline="30000" dirty="0"/>
              <a:t>de</a:t>
            </a:r>
            <a:r>
              <a:rPr lang="nl-NL" dirty="0"/>
              <a:t> leerjaar</a:t>
            </a:r>
          </a:p>
          <a:p>
            <a:pPr lvl="1"/>
            <a:r>
              <a:rPr lang="nl-NL" dirty="0"/>
              <a:t>Opendeurdagen</a:t>
            </a:r>
          </a:p>
          <a:p>
            <a:pPr lvl="1"/>
            <a:r>
              <a:rPr lang="nl-NL" dirty="0"/>
              <a:t>…</a:t>
            </a:r>
          </a:p>
          <a:p>
            <a:pPr lvl="1"/>
            <a:endParaRPr lang="nl-NL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902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E74D6-E77E-4EB3-8987-455690F5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Go! MAD</a:t>
            </a:r>
            <a:br>
              <a:rPr lang="nl-NL" dirty="0"/>
            </a:br>
            <a:r>
              <a:rPr lang="nl-NL" dirty="0"/>
              <a:t>Dendermonde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4EBBC5-41E3-482D-B420-920853824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5 februari 2024</a:t>
            </a:r>
          </a:p>
          <a:p>
            <a:pPr lvl="1"/>
            <a:r>
              <a:rPr lang="nl-NL" dirty="0"/>
              <a:t>Infoavond</a:t>
            </a:r>
          </a:p>
          <a:p>
            <a:r>
              <a:rPr lang="nl-NL" dirty="0"/>
              <a:t>13 maart 2024</a:t>
            </a:r>
          </a:p>
          <a:p>
            <a:pPr lvl="1"/>
            <a:r>
              <a:rPr lang="nl-NL" dirty="0" err="1"/>
              <a:t>Onthaaldag</a:t>
            </a:r>
            <a:r>
              <a:rPr lang="nl-NL" dirty="0"/>
              <a:t> voor leerlingen</a:t>
            </a:r>
          </a:p>
          <a:p>
            <a:r>
              <a:rPr lang="nl-NL" dirty="0"/>
              <a:t>23 maart 2023 Infodag</a:t>
            </a:r>
          </a:p>
          <a:p>
            <a:endParaRPr lang="nl-NL" dirty="0"/>
          </a:p>
          <a:p>
            <a:r>
              <a:rPr lang="nl-NL" dirty="0"/>
              <a:t>Meer info: go-mad.be/inschrijven/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E70138-BF9A-4CFF-A419-3609D744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807" y="681037"/>
            <a:ext cx="2533703" cy="17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CD6DE-02AD-4E26-A2D9-7D511EB6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Oscar Romerocollege</a:t>
            </a:r>
            <a:br>
              <a:rPr lang="nl-NL" dirty="0"/>
            </a:br>
            <a:r>
              <a:rPr lang="nl-NL" dirty="0"/>
              <a:t>Dendermonde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16F3C7-F0C5-4A0A-8242-BE3F5CB35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11 en 12 maart 2024</a:t>
            </a:r>
          </a:p>
          <a:p>
            <a:pPr lvl="1"/>
            <a:r>
              <a:rPr lang="nl-NL" dirty="0"/>
              <a:t>Infoavond (fysiek)</a:t>
            </a:r>
          </a:p>
          <a:p>
            <a:r>
              <a:rPr lang="nl-NL" dirty="0"/>
              <a:t>13 maart 2024</a:t>
            </a:r>
          </a:p>
          <a:p>
            <a:pPr lvl="1"/>
            <a:r>
              <a:rPr lang="nl-NL" dirty="0"/>
              <a:t>Infoavond (digitaal)</a:t>
            </a:r>
          </a:p>
          <a:p>
            <a:r>
              <a:rPr lang="nl-NL" dirty="0"/>
              <a:t>Op stap-dagen voor leerlingen</a:t>
            </a:r>
          </a:p>
          <a:p>
            <a:r>
              <a:rPr lang="nl-NL" dirty="0"/>
              <a:t>26 mei 2024</a:t>
            </a:r>
          </a:p>
          <a:p>
            <a:pPr lvl="1"/>
            <a:r>
              <a:rPr lang="nl-NL" dirty="0"/>
              <a:t>Open dag</a:t>
            </a:r>
          </a:p>
          <a:p>
            <a:pPr lvl="1"/>
            <a:endParaRPr lang="nl-NL" dirty="0"/>
          </a:p>
          <a:p>
            <a:r>
              <a:rPr lang="nl-NL" dirty="0"/>
              <a:t>Meer info: secundair.romerocollege.be/inschrijvingen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88DB28-3EA0-4769-8938-FAA600A27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7" y="1714500"/>
            <a:ext cx="290036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85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33866-EE89-40DB-B912-01084838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andere steden/gemeenten?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2DB6D7-298D-46BB-B21C-FA5420627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Info via websites van elke aparte school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9500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974EF-33B9-4B4C-A721-D97CE955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vind ik hulp?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538423-4C46-4D51-9329-B1ED6C0A3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841902"/>
            <a:ext cx="7886700" cy="4351338"/>
          </a:xfrm>
        </p:spPr>
        <p:txBody>
          <a:bodyPr/>
          <a:lstStyle/>
          <a:p>
            <a:r>
              <a:rPr lang="nl-NL" dirty="0"/>
              <a:t>Onderwijskiezer.be</a:t>
            </a:r>
          </a:p>
          <a:p>
            <a:r>
              <a:rPr lang="nl-NL" dirty="0"/>
              <a:t>CLB Chat</a:t>
            </a:r>
          </a:p>
          <a:p>
            <a:r>
              <a:rPr lang="nl-NL" dirty="0"/>
              <a:t>CLB-teams verbonden aan de scholen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69F5C7-C967-496D-A0DA-D376559F2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b="23156"/>
          <a:stretch/>
        </p:blipFill>
        <p:spPr>
          <a:xfrm>
            <a:off x="2564814" y="3363000"/>
            <a:ext cx="4014371" cy="1970584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71FF1570-8BEA-4C0D-8C42-FEB12320676D}"/>
              </a:ext>
            </a:extLst>
          </p:cNvPr>
          <p:cNvSpPr/>
          <p:nvPr/>
        </p:nvSpPr>
        <p:spPr>
          <a:xfrm>
            <a:off x="2137964" y="5484797"/>
            <a:ext cx="4868069" cy="1113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534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42D4E-6BF8-457B-A2C7-829BB3E93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50434"/>
            <a:ext cx="7886700" cy="1757132"/>
          </a:xfrm>
        </p:spPr>
        <p:txBody>
          <a:bodyPr/>
          <a:lstStyle/>
          <a:p>
            <a:pPr algn="ctr"/>
            <a:r>
              <a:rPr lang="nl-NL" dirty="0"/>
              <a:t>Structuur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188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5C29E-B229-47F6-80EF-56A2281CD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Modernisering 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02DFAC-7151-459B-BD63-DCC2A1647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 september 2019</a:t>
            </a:r>
          </a:p>
          <a:p>
            <a:pPr lvl="1"/>
            <a:r>
              <a:rPr lang="nl-NL" dirty="0"/>
              <a:t>Start modernisering</a:t>
            </a:r>
          </a:p>
          <a:p>
            <a:r>
              <a:rPr lang="nl-NL" dirty="0"/>
              <a:t>1 september 2024</a:t>
            </a:r>
          </a:p>
          <a:p>
            <a:pPr lvl="1"/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tot 6</a:t>
            </a:r>
            <a:r>
              <a:rPr lang="nl-NL" baseline="30000" dirty="0"/>
              <a:t>de</a:t>
            </a:r>
            <a:r>
              <a:rPr lang="nl-NL" dirty="0"/>
              <a:t> jaar gemoderniseerd</a:t>
            </a:r>
          </a:p>
          <a:p>
            <a:r>
              <a:rPr lang="nl-NL" dirty="0"/>
              <a:t>Nieuwe indeling studieaanbod</a:t>
            </a:r>
          </a:p>
          <a:p>
            <a:r>
              <a:rPr lang="nl-NL" dirty="0"/>
              <a:t>Getrapte en meer gerichte studiekeuze</a:t>
            </a:r>
          </a:p>
          <a:p>
            <a:endParaRPr lang="nl-BE" dirty="0"/>
          </a:p>
        </p:txBody>
      </p:sp>
      <p:pic>
        <p:nvPicPr>
          <p:cNvPr id="2050" name="Picture 2" descr="Voorspel het beroep van je kind - MoodKids">
            <a:extLst>
              <a:ext uri="{FF2B5EF4-FFF2-40B4-BE49-F238E27FC236}">
                <a16:creationId xmlns:a16="http://schemas.microsoft.com/office/drawing/2014/main" id="{9DDFBBE4-5204-4BB8-BB41-2CE7AC17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13" y="4429955"/>
            <a:ext cx="3380174" cy="22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7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8A76F-A89A-43D2-BD2D-C4E38A1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851CD00-40C7-4CFC-A09D-5A03821E9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628" y="1833908"/>
            <a:ext cx="6888743" cy="46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42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3F8CF-CC3F-41A1-B89D-D9D78FAE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780DBF-9A0E-4887-99EA-2AB8DDC72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502643" cy="4351338"/>
          </a:xfrm>
        </p:spPr>
        <p:txBody>
          <a:bodyPr/>
          <a:lstStyle/>
          <a:p>
            <a:r>
              <a:rPr lang="nl-NL" dirty="0"/>
              <a:t>Studiekeuzeproces</a:t>
            </a:r>
          </a:p>
          <a:p>
            <a:r>
              <a:rPr lang="nl-NL" dirty="0"/>
              <a:t>Structuur Secundair onderwijs</a:t>
            </a:r>
          </a:p>
          <a:p>
            <a:pPr lvl="1"/>
            <a:r>
              <a:rPr lang="nl-NL" dirty="0"/>
              <a:t>Eerste jaar</a:t>
            </a:r>
          </a:p>
          <a:p>
            <a:pPr lvl="1"/>
            <a:r>
              <a:rPr lang="nl-NL" dirty="0"/>
              <a:t>Tweede jaar</a:t>
            </a:r>
          </a:p>
          <a:p>
            <a:pPr lvl="1"/>
            <a:r>
              <a:rPr lang="nl-NL" dirty="0"/>
              <a:t>Hogere jaren</a:t>
            </a:r>
          </a:p>
          <a:p>
            <a:r>
              <a:rPr lang="nl-NL" dirty="0"/>
              <a:t>Aanmelden/Inschrijven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67553C-F27D-4A30-9015-3FD54304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480" y="4961922"/>
            <a:ext cx="2824461" cy="1884122"/>
          </a:xfrm>
          <a:prstGeom prst="rect">
            <a:avLst/>
          </a:prstGeom>
        </p:spPr>
      </p:pic>
      <p:pic>
        <p:nvPicPr>
          <p:cNvPr id="1026" name="Picture 2" descr="Onderwijs in Vlaanderen: secundair onderwijs">
            <a:extLst>
              <a:ext uri="{FF2B5EF4-FFF2-40B4-BE49-F238E27FC236}">
                <a16:creationId xmlns:a16="http://schemas.microsoft.com/office/drawing/2014/main" id="{F0A61A51-925A-4C1A-AD76-B463A76A5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1494"/>
            <a:ext cx="2829758" cy="18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dernisering so">
            <a:extLst>
              <a:ext uri="{FF2B5EF4-FFF2-40B4-BE49-F238E27FC236}">
                <a16:creationId xmlns:a16="http://schemas.microsoft.com/office/drawing/2014/main" id="{04D6FFBA-1B18-4C0A-93F0-68E2F05B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70" y="4968066"/>
            <a:ext cx="2824461" cy="18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90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8A76F-A89A-43D2-BD2D-C4E38A1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851CD00-40C7-4CFC-A09D-5A03821E9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628" y="1833908"/>
            <a:ext cx="6888743" cy="465896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E1F47AC-0B79-4CEA-8FA3-AA599A3A2F86}"/>
              </a:ext>
            </a:extLst>
          </p:cNvPr>
          <p:cNvSpPr/>
          <p:nvPr/>
        </p:nvSpPr>
        <p:spPr>
          <a:xfrm>
            <a:off x="1020932" y="1690689"/>
            <a:ext cx="7066625" cy="43638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71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4343949-5E9D-4395-AC67-1B72406F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 A of B?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035A2E-C5B7-46A4-B08F-C2623AE0E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nl-NL" u="sng" dirty="0"/>
              <a:t>1</a:t>
            </a:r>
            <a:r>
              <a:rPr lang="nl-NL" u="sng" baseline="30000" dirty="0"/>
              <a:t>ste</a:t>
            </a:r>
            <a:r>
              <a:rPr lang="nl-NL" u="sng" dirty="0"/>
              <a:t> leerjaar A</a:t>
            </a:r>
            <a:endParaRPr lang="nl-BE" u="sng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1E22AF-A4BF-4E22-ADDF-CA46B54C0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Getuigschrift basisonderwijs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E41103A-FE77-491E-918B-ED1010191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nl-NL" u="sng" dirty="0"/>
              <a:t>1</a:t>
            </a:r>
            <a:r>
              <a:rPr lang="nl-NL" u="sng" baseline="30000" dirty="0"/>
              <a:t>ste</a:t>
            </a:r>
            <a:r>
              <a:rPr lang="nl-NL" u="sng" dirty="0"/>
              <a:t> leerjaar B</a:t>
            </a:r>
            <a:endParaRPr lang="nl-BE" u="sng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2F74DCD-4796-482E-AFCE-B00B30255D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Geen getuigschrift basisonderwijs</a:t>
            </a:r>
          </a:p>
          <a:p>
            <a:pPr lvl="1"/>
            <a:r>
              <a:rPr lang="nl-NL" dirty="0"/>
              <a:t>Instappen op basis van leeftijd mogelijk</a:t>
            </a:r>
          </a:p>
          <a:p>
            <a:r>
              <a:rPr lang="nl-NL" dirty="0"/>
              <a:t>Uitzonderlijk met getuigschrift</a:t>
            </a:r>
          </a:p>
          <a:p>
            <a:pPr lvl="1"/>
            <a:r>
              <a:rPr lang="nl-NL" dirty="0"/>
              <a:t>Toelatingsklassenraad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725507-B2DB-4244-9F12-C537FA890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88"/>
          <a:stretch/>
        </p:blipFill>
        <p:spPr>
          <a:xfrm>
            <a:off x="1133890" y="3585579"/>
            <a:ext cx="2860244" cy="27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2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4343949-5E9D-4395-AC67-1B72406F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 A of B?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035A2E-C5B7-46A4-B08F-C2623AE0E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nl-NL" u="sng" dirty="0"/>
              <a:t>1</a:t>
            </a:r>
            <a:r>
              <a:rPr lang="nl-NL" u="sng" baseline="30000" dirty="0"/>
              <a:t>ste</a:t>
            </a:r>
            <a:r>
              <a:rPr lang="nl-NL" u="sng" dirty="0"/>
              <a:t> leerjaar A</a:t>
            </a:r>
            <a:endParaRPr lang="nl-BE" u="sng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1E22AF-A4BF-4E22-ADDF-CA46B54C0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dirty="0"/>
              <a:t>Iets grotere klasgroepen (20 leerlingen)</a:t>
            </a:r>
          </a:p>
          <a:p>
            <a:r>
              <a:rPr lang="nl-NL" dirty="0"/>
              <a:t>Verder bouwen op leerstof basisschool</a:t>
            </a:r>
          </a:p>
          <a:p>
            <a:r>
              <a:rPr lang="nl-NL" dirty="0"/>
              <a:t>Meer focus op theorie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E41103A-FE77-491E-918B-ED1010191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nl-NL" u="sng" dirty="0"/>
              <a:t>1</a:t>
            </a:r>
            <a:r>
              <a:rPr lang="nl-NL" u="sng" baseline="30000" dirty="0"/>
              <a:t>ste</a:t>
            </a:r>
            <a:r>
              <a:rPr lang="nl-NL" u="sng" dirty="0"/>
              <a:t> leerjaar B</a:t>
            </a:r>
            <a:endParaRPr lang="nl-BE" u="sng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2F74DCD-4796-482E-AFCE-B00B30255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994733" cy="3684588"/>
          </a:xfrm>
        </p:spPr>
        <p:txBody>
          <a:bodyPr>
            <a:normAutofit/>
          </a:bodyPr>
          <a:lstStyle/>
          <a:p>
            <a:r>
              <a:rPr lang="nl-NL" dirty="0"/>
              <a:t>Vaak kleinere klasgroepen </a:t>
            </a:r>
            <a:br>
              <a:rPr lang="nl-NL" dirty="0"/>
            </a:br>
            <a:r>
              <a:rPr lang="nl-NL" dirty="0"/>
              <a:t>(12 leerlingen)</a:t>
            </a:r>
          </a:p>
          <a:p>
            <a:r>
              <a:rPr lang="nl-NL" dirty="0"/>
              <a:t>Herhalen leerstof basisschool</a:t>
            </a:r>
          </a:p>
          <a:p>
            <a:r>
              <a:rPr lang="nl-NL" dirty="0"/>
              <a:t>Meer aandacht voor al doende leren</a:t>
            </a:r>
          </a:p>
          <a:p>
            <a:r>
              <a:rPr lang="nl-NL" dirty="0"/>
              <a:t>Indien geslaagd</a:t>
            </a:r>
            <a:br>
              <a:rPr lang="nl-NL" dirty="0"/>
            </a:br>
            <a:r>
              <a:rPr lang="nl-NL" dirty="0"/>
              <a:t>=&gt; Getuigschrift basisonderwijs</a:t>
            </a:r>
          </a:p>
        </p:txBody>
      </p:sp>
    </p:spTree>
    <p:extLst>
      <p:ext uri="{BB962C8B-B14F-4D97-AF65-F5344CB8AC3E}">
        <p14:creationId xmlns:p14="http://schemas.microsoft.com/office/powerpoint/2010/main" val="793551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E6BD6-E22D-4315-AC56-0180133F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Basisvorming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9F17E5-70B3-4F2F-BACF-5D298662D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27 lesuren basisvorming</a:t>
            </a:r>
          </a:p>
          <a:p>
            <a:r>
              <a:rPr lang="nl-NL" dirty="0"/>
              <a:t>Breed gamma aan verschillende vakken</a:t>
            </a:r>
          </a:p>
          <a:p>
            <a:pPr lvl="1"/>
            <a:r>
              <a:rPr lang="nl-NL" dirty="0"/>
              <a:t>1A: nieuwe leerstof</a:t>
            </a:r>
          </a:p>
          <a:p>
            <a:pPr lvl="1"/>
            <a:r>
              <a:rPr lang="nl-NL" dirty="0"/>
              <a:t>1B: herhaling leerstof basisschool + nieuwe leerstof</a:t>
            </a:r>
          </a:p>
          <a:p>
            <a:r>
              <a:rPr lang="nl-NL" dirty="0"/>
              <a:t>Basis voor de vakken in de 2</a:t>
            </a:r>
            <a:r>
              <a:rPr lang="nl-NL" baseline="30000" dirty="0"/>
              <a:t>de</a:t>
            </a:r>
            <a:r>
              <a:rPr lang="nl-NL" dirty="0"/>
              <a:t> en 3</a:t>
            </a:r>
            <a:r>
              <a:rPr lang="nl-NL" baseline="30000" dirty="0"/>
              <a:t>de</a:t>
            </a:r>
            <a:r>
              <a:rPr lang="nl-NL" dirty="0"/>
              <a:t> graad</a:t>
            </a:r>
          </a:p>
          <a:p>
            <a:pPr marL="457200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3999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E6BD6-E22D-4315-AC56-0180133F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Basisvorming</a:t>
            </a:r>
            <a:endParaRPr lang="nl-BE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2DBBBF-7A90-46B8-8315-2911C93BB1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Werken aan de eindtermen</a:t>
            </a:r>
          </a:p>
          <a:p>
            <a:r>
              <a:rPr lang="nl-NL" dirty="0"/>
              <a:t>Vakken die je kent uit de basisschool</a:t>
            </a:r>
          </a:p>
          <a:p>
            <a:r>
              <a:rPr lang="nl-NL" dirty="0"/>
              <a:t>Nieuwe vakken</a:t>
            </a:r>
          </a:p>
          <a:p>
            <a:r>
              <a:rPr lang="nl-NL" dirty="0"/>
              <a:t>Scholen kunnen</a:t>
            </a:r>
          </a:p>
          <a:p>
            <a:pPr lvl="1"/>
            <a:r>
              <a:rPr lang="nl-NL" dirty="0"/>
              <a:t>Zelf de namen kiezen</a:t>
            </a:r>
          </a:p>
          <a:p>
            <a:pPr lvl="1"/>
            <a:r>
              <a:rPr lang="nl-NL" dirty="0"/>
              <a:t>Zelf kiezen hoeveel lestijden</a:t>
            </a:r>
          </a:p>
          <a:p>
            <a:pPr lvl="1"/>
            <a:r>
              <a:rPr lang="nl-NL" dirty="0"/>
              <a:t>Vakken samen nemen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8E95D39-EE05-4117-8282-4A0063C75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150" y="1924894"/>
            <a:ext cx="3886200" cy="41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4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E3CB5D7-70EC-4F36-9A15-3A8B97E02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20" y="3058148"/>
            <a:ext cx="4616942" cy="34347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855CA9-E563-4FDA-800D-872F1CD04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Keuzegedeelte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4E6A3A-A87F-4634-AE64-3873FC9BB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5 lesuren keuzegedeelte</a:t>
            </a:r>
          </a:p>
          <a:p>
            <a:r>
              <a:rPr lang="nl-NL" dirty="0"/>
              <a:t>Doel = Getrapte studiekeuze</a:t>
            </a:r>
          </a:p>
          <a:p>
            <a:pPr lvl="1"/>
            <a:r>
              <a:rPr lang="nl-NL" dirty="0"/>
              <a:t>Breed aanbod leren kennen</a:t>
            </a:r>
          </a:p>
          <a:p>
            <a:pPr lvl="1"/>
            <a:r>
              <a:rPr lang="nl-NL" dirty="0"/>
              <a:t>Wat doe je graag, kan je goed,…</a:t>
            </a:r>
          </a:p>
          <a:p>
            <a:r>
              <a:rPr lang="nl-NL" dirty="0"/>
              <a:t>Op 3 manieren</a:t>
            </a:r>
          </a:p>
          <a:p>
            <a:pPr lvl="1"/>
            <a:r>
              <a:rPr lang="nl-NL" dirty="0"/>
              <a:t>Verkennen = nieuwe vakken</a:t>
            </a:r>
          </a:p>
          <a:p>
            <a:pPr lvl="1"/>
            <a:r>
              <a:rPr lang="nl-NL" dirty="0"/>
              <a:t>Verdiepen = extra uitdaging</a:t>
            </a:r>
          </a:p>
          <a:p>
            <a:pPr lvl="1"/>
            <a:r>
              <a:rPr lang="nl-NL" dirty="0"/>
              <a:t>Versterken = extra herhaling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233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8FD9C-202A-4099-A101-73130B8D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Keuzegedeelte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27C901-76A3-4C79-BABC-B231B62A3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Elke school bepaalt zelf zijn aanbod</a:t>
            </a:r>
          </a:p>
          <a:p>
            <a:pPr lvl="1"/>
            <a:r>
              <a:rPr lang="nl-NL" dirty="0"/>
              <a:t>Enkel versterken mag niet</a:t>
            </a:r>
          </a:p>
          <a:p>
            <a:r>
              <a:rPr lang="nl-NL" dirty="0"/>
              <a:t>Mogelijkheden aanbod</a:t>
            </a:r>
          </a:p>
          <a:p>
            <a:pPr lvl="1"/>
            <a:r>
              <a:rPr lang="nl-NL" dirty="0"/>
              <a:t>Verschillende keuzepakketten van 5 lesuren</a:t>
            </a:r>
          </a:p>
          <a:p>
            <a:pPr lvl="1"/>
            <a:r>
              <a:rPr lang="nl-NL" dirty="0"/>
              <a:t>Zelf pakket samenstellen uit keuzeaanbod</a:t>
            </a:r>
          </a:p>
          <a:p>
            <a:pPr lvl="1"/>
            <a:r>
              <a:rPr lang="nl-NL" dirty="0"/>
              <a:t>Modules of projecten die doorheen het jaar wijzigen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Belangrijk om je goed te informeren!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3979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8C19F-D55B-4151-B885-749F6701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Voorbeelden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A7750D-2CA6-41A9-B924-CEEAC5118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45696" cy="944208"/>
          </a:xfrm>
        </p:spPr>
        <p:txBody>
          <a:bodyPr/>
          <a:lstStyle/>
          <a:p>
            <a:r>
              <a:rPr lang="nl-NL" dirty="0"/>
              <a:t>27 lesuren Basisvorming</a:t>
            </a:r>
          </a:p>
          <a:p>
            <a:r>
              <a:rPr lang="nl-NL" dirty="0"/>
              <a:t>5 lesuren Keuzegedeelte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9DDBE0-40C0-413E-AC13-4E98051D33C1}"/>
              </a:ext>
            </a:extLst>
          </p:cNvPr>
          <p:cNvSpPr txBox="1"/>
          <p:nvPr/>
        </p:nvSpPr>
        <p:spPr>
          <a:xfrm>
            <a:off x="4910829" y="767359"/>
            <a:ext cx="31177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2u Verdieping Wiskunde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2u Verdieping Moderne talen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Actief burgerschap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B0E2366-27F9-4611-85D8-FE95515A9BE6}"/>
              </a:ext>
            </a:extLst>
          </p:cNvPr>
          <p:cNvSpPr txBox="1"/>
          <p:nvPr/>
        </p:nvSpPr>
        <p:spPr>
          <a:xfrm>
            <a:off x="551894" y="3309535"/>
            <a:ext cx="31177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2u Versterken Moderne talen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2u  Verkennen Techniek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Leren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leren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 en ICT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2E93EF7-5F24-4F99-AE23-B10EF4887EA7}"/>
              </a:ext>
            </a:extLst>
          </p:cNvPr>
          <p:cNvSpPr txBox="1"/>
          <p:nvPr/>
        </p:nvSpPr>
        <p:spPr>
          <a:xfrm>
            <a:off x="4910828" y="2430164"/>
            <a:ext cx="31177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4u Verkennen Projecten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STEM, Sport, Beeld, Economie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Coach-uur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84FAD21-B780-48FA-88C0-DAF79BFF8B5C}"/>
              </a:ext>
            </a:extLst>
          </p:cNvPr>
          <p:cNvSpPr txBox="1"/>
          <p:nvPr/>
        </p:nvSpPr>
        <p:spPr>
          <a:xfrm>
            <a:off x="551893" y="5035075"/>
            <a:ext cx="31177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3u Verkennen Techniek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Versterken Wiskunde</a:t>
            </a:r>
          </a:p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Titularisuur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22BB8C1-03BC-4EEC-8E24-ED407E4B49AF}"/>
              </a:ext>
            </a:extLst>
          </p:cNvPr>
          <p:cNvSpPr txBox="1"/>
          <p:nvPr/>
        </p:nvSpPr>
        <p:spPr>
          <a:xfrm>
            <a:off x="4910828" y="5496258"/>
            <a:ext cx="31177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3u Verkennen Modules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Versterken Frans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Klas-uur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E7A3BFA-8095-46E6-B676-03BAC8E6E0C8}"/>
              </a:ext>
            </a:extLst>
          </p:cNvPr>
          <p:cNvSpPr txBox="1"/>
          <p:nvPr/>
        </p:nvSpPr>
        <p:spPr>
          <a:xfrm>
            <a:off x="4910828" y="4095649"/>
            <a:ext cx="311772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4u Klassieke talen</a:t>
            </a:r>
            <a:br>
              <a:rPr lang="nl-NL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1u Verdiepen Wiskunde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75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1D0CD-C4D1-4708-B434-03844FB68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Samenvatting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E2BCA-B1EA-4F80-9FFF-8C349BC33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jaar</a:t>
            </a:r>
          </a:p>
          <a:p>
            <a:pPr lvl="1"/>
            <a:r>
              <a:rPr lang="nl-NL" dirty="0"/>
              <a:t>Ontdekken wat je leuk vindt en goed kan om later beter te kunnen kiezen</a:t>
            </a:r>
          </a:p>
          <a:p>
            <a:pPr lvl="1"/>
            <a:r>
              <a:rPr lang="nl-NL" dirty="0"/>
              <a:t>Sterke basisvorming</a:t>
            </a:r>
          </a:p>
          <a:p>
            <a:r>
              <a:rPr lang="nl-NL" dirty="0"/>
              <a:t>Naar 1A </a:t>
            </a:r>
          </a:p>
          <a:p>
            <a:pPr lvl="1"/>
            <a:r>
              <a:rPr lang="nl-NL" dirty="0"/>
              <a:t>Getuigschrift basisonderwijs</a:t>
            </a:r>
          </a:p>
          <a:p>
            <a:r>
              <a:rPr lang="nl-NL" dirty="0"/>
              <a:t>Naar 1B</a:t>
            </a:r>
          </a:p>
          <a:p>
            <a:pPr lvl="1"/>
            <a:r>
              <a:rPr lang="nl-NL" dirty="0"/>
              <a:t>Geen getuigschrift basisonderwijs</a:t>
            </a:r>
          </a:p>
          <a:p>
            <a:pPr lvl="1"/>
            <a:r>
              <a:rPr lang="nl-NL" dirty="0"/>
              <a:t>12 jaar ten laatste op 31/12</a:t>
            </a:r>
          </a:p>
          <a:p>
            <a:pPr lvl="1"/>
            <a:r>
              <a:rPr lang="nl-NL" dirty="0"/>
              <a:t>Met getuigschrift basisonderwijs mits toelatingsklassenraad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084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1D0CD-C4D1-4708-B434-03844FB68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Samenvatting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E2BCA-B1EA-4F80-9FFF-8C349BC33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Uurrooster</a:t>
            </a:r>
          </a:p>
          <a:p>
            <a:pPr lvl="1"/>
            <a:r>
              <a:rPr lang="nl-NL" dirty="0"/>
              <a:t>27 lesuren Basisvorming</a:t>
            </a:r>
          </a:p>
          <a:p>
            <a:pPr lvl="2"/>
            <a:r>
              <a:rPr lang="nl-NL" dirty="0"/>
              <a:t>Andere inhoud 1A en 1B</a:t>
            </a:r>
          </a:p>
          <a:p>
            <a:pPr lvl="1"/>
            <a:r>
              <a:rPr lang="nl-NL" dirty="0"/>
              <a:t>5 lesuren Keuzegedeelte</a:t>
            </a:r>
          </a:p>
          <a:p>
            <a:pPr lvl="2"/>
            <a:r>
              <a:rPr lang="nl-NL" dirty="0"/>
              <a:t>Verkennen</a:t>
            </a:r>
          </a:p>
          <a:p>
            <a:pPr lvl="2"/>
            <a:r>
              <a:rPr lang="nl-NL" dirty="0"/>
              <a:t>Verdiepen</a:t>
            </a:r>
          </a:p>
          <a:p>
            <a:pPr lvl="2"/>
            <a:r>
              <a:rPr lang="nl-NL" dirty="0"/>
              <a:t>Versterken</a:t>
            </a:r>
          </a:p>
          <a:p>
            <a:r>
              <a:rPr lang="nl-NL" dirty="0"/>
              <a:t>Leerlingen kiezen uit het</a:t>
            </a:r>
            <a:br>
              <a:rPr lang="nl-NL" dirty="0"/>
            </a:br>
            <a:r>
              <a:rPr lang="nl-NL" dirty="0"/>
              <a:t>aanbod van de scholen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2A6918-CC81-4742-96A6-A562EBC8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5" t="9323" r="15146" b="16679"/>
          <a:stretch/>
        </p:blipFill>
        <p:spPr>
          <a:xfrm>
            <a:off x="4572000" y="3435535"/>
            <a:ext cx="4025776" cy="28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25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0DA20-6906-4CD2-A492-4A08CD2E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18857"/>
            <a:ext cx="7886700" cy="1020286"/>
          </a:xfrm>
        </p:spPr>
        <p:txBody>
          <a:bodyPr/>
          <a:lstStyle/>
          <a:p>
            <a:pPr algn="ctr"/>
            <a:r>
              <a:rPr lang="nl-NL" dirty="0"/>
              <a:t>Studiekeuzeproces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4243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F4EA-5B30-44BD-9A8E-22E98F58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het 2</a:t>
            </a:r>
            <a:r>
              <a:rPr lang="nl-NL" baseline="30000" dirty="0"/>
              <a:t>de</a:t>
            </a:r>
            <a:r>
              <a:rPr lang="nl-NL" dirty="0"/>
              <a:t> jaar?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8CF7382-33AC-495E-9A79-2E333322AA61}"/>
              </a:ext>
            </a:extLst>
          </p:cNvPr>
          <p:cNvSpPr txBox="1"/>
          <p:nvPr/>
        </p:nvSpPr>
        <p:spPr>
          <a:xfrm>
            <a:off x="1092927" y="1859750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A-attest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F86C89D-C2DC-41F6-88ED-E25B1BB75417}"/>
              </a:ext>
            </a:extLst>
          </p:cNvPr>
          <p:cNvSpPr txBox="1"/>
          <p:nvPr/>
        </p:nvSpPr>
        <p:spPr>
          <a:xfrm>
            <a:off x="5038217" y="1859750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C-attest</a:t>
            </a:r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90E2999-2126-4403-991D-C7B6D567C498}"/>
              </a:ext>
            </a:extLst>
          </p:cNvPr>
          <p:cNvSpPr txBox="1"/>
          <p:nvPr/>
        </p:nvSpPr>
        <p:spPr>
          <a:xfrm>
            <a:off x="5038217" y="4211336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Nee, (tenzij…)</a:t>
            </a:r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7E0A610-3B89-4C61-A682-5E72D1D82A23}"/>
              </a:ext>
            </a:extLst>
          </p:cNvPr>
          <p:cNvSpPr txBox="1"/>
          <p:nvPr/>
        </p:nvSpPr>
        <p:spPr>
          <a:xfrm>
            <a:off x="1090966" y="4211336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Ja, (maar…)</a:t>
            </a:r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12084AB-82DE-46D0-B7F5-1E51F5FE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17730" y="3107561"/>
            <a:ext cx="554784" cy="13290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931AED3-C073-411A-ADAF-F1060F63D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4981" y="3107561"/>
            <a:ext cx="55478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02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F4EA-5B30-44BD-9A8E-22E98F58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het 2</a:t>
            </a:r>
            <a:r>
              <a:rPr lang="nl-NL" baseline="30000" dirty="0"/>
              <a:t>de</a:t>
            </a:r>
            <a:r>
              <a:rPr lang="nl-NL" dirty="0"/>
              <a:t> jaar?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70A0053-1680-4A9E-9615-BA52B0035F53}"/>
              </a:ext>
            </a:extLst>
          </p:cNvPr>
          <p:cNvSpPr txBox="1"/>
          <p:nvPr/>
        </p:nvSpPr>
        <p:spPr>
          <a:xfrm>
            <a:off x="1110682" y="1788728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nl-NL" sz="2400" baseline="30000" dirty="0">
                <a:solidFill>
                  <a:schemeClr val="accent6">
                    <a:lumMod val="75000"/>
                  </a:schemeClr>
                </a:solidFill>
              </a:rPr>
              <a:t>de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 leerjaar A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1305308-46BD-4946-9A83-652A5193DB7E}"/>
              </a:ext>
            </a:extLst>
          </p:cNvPr>
          <p:cNvSpPr txBox="1"/>
          <p:nvPr/>
        </p:nvSpPr>
        <p:spPr>
          <a:xfrm>
            <a:off x="5055972" y="1788728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nl-BE" sz="2400" baseline="30000" dirty="0">
                <a:solidFill>
                  <a:schemeClr val="accent6">
                    <a:lumMod val="75000"/>
                  </a:schemeClr>
                </a:solidFill>
              </a:rPr>
              <a:t>de</a:t>
            </a:r>
            <a:r>
              <a:rPr lang="nl-BE" sz="2400" dirty="0">
                <a:solidFill>
                  <a:schemeClr val="accent6">
                    <a:lumMod val="75000"/>
                  </a:schemeClr>
                </a:solidFill>
              </a:rPr>
              <a:t> leerjaar B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77EAEF4-1B85-4748-A06D-D0505E35A1FC}"/>
              </a:ext>
            </a:extLst>
          </p:cNvPr>
          <p:cNvSpPr txBox="1"/>
          <p:nvPr/>
        </p:nvSpPr>
        <p:spPr>
          <a:xfrm>
            <a:off x="5055972" y="4140314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BE" sz="2400" baseline="30000" dirty="0" err="1">
                <a:solidFill>
                  <a:schemeClr val="accent6">
                    <a:lumMod val="75000"/>
                  </a:schemeClr>
                </a:solidFill>
              </a:rPr>
              <a:t>ste</a:t>
            </a:r>
            <a:r>
              <a:rPr lang="nl-BE" sz="2400" dirty="0">
                <a:solidFill>
                  <a:schemeClr val="accent6">
                    <a:lumMod val="75000"/>
                  </a:schemeClr>
                </a:solidFill>
              </a:rPr>
              <a:t> leerjaar B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7914627-F35A-4235-8CFE-D9CADC6F7AE0}"/>
              </a:ext>
            </a:extLst>
          </p:cNvPr>
          <p:cNvSpPr txBox="1"/>
          <p:nvPr/>
        </p:nvSpPr>
        <p:spPr>
          <a:xfrm>
            <a:off x="1108721" y="4140314"/>
            <a:ext cx="280831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BE" sz="2400" baseline="30000" dirty="0" err="1">
                <a:solidFill>
                  <a:schemeClr val="accent6">
                    <a:lumMod val="75000"/>
                  </a:schemeClr>
                </a:solidFill>
              </a:rPr>
              <a:t>ste</a:t>
            </a:r>
            <a:r>
              <a:rPr lang="nl-BE" sz="2400" dirty="0">
                <a:solidFill>
                  <a:schemeClr val="accent6">
                    <a:lumMod val="75000"/>
                  </a:schemeClr>
                </a:solidFill>
              </a:rPr>
              <a:t> leerjaar A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385ADFAA-290B-4186-985D-C867D2A7A77A}"/>
              </a:ext>
            </a:extLst>
          </p:cNvPr>
          <p:cNvCxnSpPr>
            <a:cxnSpLocks/>
          </p:cNvCxnSpPr>
          <p:nvPr/>
        </p:nvCxnSpPr>
        <p:spPr>
          <a:xfrm flipV="1">
            <a:off x="2512877" y="3097016"/>
            <a:ext cx="0" cy="98356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6BAC016A-1ED7-4FA4-8276-487DC50014BC}"/>
              </a:ext>
            </a:extLst>
          </p:cNvPr>
          <p:cNvCxnSpPr>
            <a:cxnSpLocks/>
          </p:cNvCxnSpPr>
          <p:nvPr/>
        </p:nvCxnSpPr>
        <p:spPr>
          <a:xfrm flipV="1">
            <a:off x="6460128" y="3097016"/>
            <a:ext cx="0" cy="98356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C1A485D9-5AF3-425D-BB21-EA19CF37A394}"/>
              </a:ext>
            </a:extLst>
          </p:cNvPr>
          <p:cNvCxnSpPr>
            <a:cxnSpLocks/>
          </p:cNvCxnSpPr>
          <p:nvPr/>
        </p:nvCxnSpPr>
        <p:spPr>
          <a:xfrm flipV="1">
            <a:off x="3972941" y="3097016"/>
            <a:ext cx="1083031" cy="1013431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8D576A8A-DDC8-4E7C-8A7D-F1A16DFEE38A}"/>
              </a:ext>
            </a:extLst>
          </p:cNvPr>
          <p:cNvCxnSpPr>
            <a:cxnSpLocks/>
          </p:cNvCxnSpPr>
          <p:nvPr/>
        </p:nvCxnSpPr>
        <p:spPr>
          <a:xfrm flipH="1">
            <a:off x="4065603" y="4740478"/>
            <a:ext cx="917411" cy="0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19764799-4335-445D-A5E8-9FF75C7F6122}"/>
              </a:ext>
            </a:extLst>
          </p:cNvPr>
          <p:cNvCxnSpPr>
            <a:cxnSpLocks/>
          </p:cNvCxnSpPr>
          <p:nvPr/>
        </p:nvCxnSpPr>
        <p:spPr>
          <a:xfrm flipH="1" flipV="1">
            <a:off x="3972941" y="3097016"/>
            <a:ext cx="1010073" cy="983564"/>
          </a:xfrm>
          <a:prstGeom prst="straightConnector1">
            <a:avLst/>
          </a:prstGeom>
          <a:ln w="88900" cap="sq">
            <a:solidFill>
              <a:srgbClr val="92D050"/>
            </a:solidFill>
            <a:prstDash val="sysDot"/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8A76F-A89A-43D2-BD2D-C4E38A1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851CD00-40C7-4CFC-A09D-5A03821E9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628" y="1833908"/>
            <a:ext cx="6888743" cy="46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36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8A76F-A89A-43D2-BD2D-C4E38A1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851CD00-40C7-4CFC-A09D-5A03821E9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628" y="1833908"/>
            <a:ext cx="6888743" cy="465896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E1F47AC-0B79-4CEA-8FA3-AA599A3A2F86}"/>
              </a:ext>
            </a:extLst>
          </p:cNvPr>
          <p:cNvSpPr/>
          <p:nvPr/>
        </p:nvSpPr>
        <p:spPr>
          <a:xfrm>
            <a:off x="1020932" y="1690689"/>
            <a:ext cx="7066625" cy="36447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58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B6C26-E7CC-465D-BC0D-782E67A1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</a:t>
            </a:r>
            <a:r>
              <a:rPr lang="nl-NL" baseline="30000" dirty="0"/>
              <a:t>de</a:t>
            </a:r>
            <a:r>
              <a:rPr lang="nl-NL" dirty="0"/>
              <a:t> leerjaar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4DD421-C2BA-42C7-A2D8-2EBD8948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Basisvorming</a:t>
            </a:r>
          </a:p>
          <a:p>
            <a:pPr lvl="1"/>
            <a:r>
              <a:rPr lang="nl-NL" dirty="0"/>
              <a:t>2A: 25 lesuren</a:t>
            </a:r>
          </a:p>
          <a:p>
            <a:pPr lvl="2"/>
            <a:r>
              <a:rPr lang="nl-NL" dirty="0"/>
              <a:t>Meer aandacht voor theorie</a:t>
            </a:r>
          </a:p>
          <a:p>
            <a:pPr lvl="1"/>
            <a:r>
              <a:rPr lang="nl-NL" dirty="0"/>
              <a:t>2B: 20 lesuren</a:t>
            </a:r>
          </a:p>
          <a:p>
            <a:pPr lvl="2"/>
            <a:r>
              <a:rPr lang="nl-NL" dirty="0"/>
              <a:t>Meer aandacht voor praktische toepassingen</a:t>
            </a:r>
          </a:p>
          <a:p>
            <a:r>
              <a:rPr lang="nl-NL" dirty="0"/>
              <a:t>Differentiatie (versterken of verdiepen)</a:t>
            </a:r>
          </a:p>
          <a:p>
            <a:pPr lvl="1"/>
            <a:r>
              <a:rPr lang="nl-NL" dirty="0"/>
              <a:t>2 lesuren</a:t>
            </a:r>
          </a:p>
          <a:p>
            <a:r>
              <a:rPr lang="nl-NL" dirty="0"/>
              <a:t>Basisoptie</a:t>
            </a:r>
          </a:p>
          <a:p>
            <a:pPr lvl="1"/>
            <a:r>
              <a:rPr lang="nl-NL" dirty="0"/>
              <a:t>2A: 5 lesuren</a:t>
            </a:r>
          </a:p>
          <a:p>
            <a:pPr lvl="1"/>
            <a:r>
              <a:rPr lang="nl-NL" dirty="0"/>
              <a:t>2B: 10 lesuren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9B26A5-E51E-4135-833D-16E88459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1037"/>
            <a:ext cx="3888419" cy="14055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AA537ED-AA6F-4E29-8448-C254842C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05569"/>
            <a:ext cx="3888419" cy="22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21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22F25-6B99-43E0-8A10-E915A242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</a:t>
            </a:r>
            <a:r>
              <a:rPr lang="nl-NL" baseline="30000" dirty="0"/>
              <a:t>de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Basisopties kiezen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A4EA9-0F94-4D0D-BE99-074AFA6C0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Doel = Getrapte studiekeuze verder uitdiepen</a:t>
            </a:r>
          </a:p>
          <a:p>
            <a:r>
              <a:rPr lang="nl-NL" dirty="0"/>
              <a:t>School kiest zelf welke basisopties ze aanbiedt</a:t>
            </a:r>
          </a:p>
          <a:p>
            <a:pPr lvl="1"/>
            <a:r>
              <a:rPr lang="nl-NL" dirty="0"/>
              <a:t>Vaak afgestemd op de richtingen in 2</a:t>
            </a:r>
            <a:r>
              <a:rPr lang="nl-NL" baseline="30000" dirty="0"/>
              <a:t>de</a:t>
            </a:r>
            <a:r>
              <a:rPr lang="nl-NL" dirty="0"/>
              <a:t> en 3</a:t>
            </a:r>
            <a:r>
              <a:rPr lang="nl-NL" baseline="30000" dirty="0"/>
              <a:t>de</a:t>
            </a:r>
            <a:r>
              <a:rPr lang="nl-NL" dirty="0"/>
              <a:t> graad</a:t>
            </a:r>
          </a:p>
          <a:p>
            <a:r>
              <a:rPr lang="nl-NL" dirty="0"/>
              <a:t>2A</a:t>
            </a:r>
          </a:p>
          <a:p>
            <a:pPr lvl="1"/>
            <a:r>
              <a:rPr lang="nl-NL" dirty="0"/>
              <a:t>1 basisoptie kiezen</a:t>
            </a:r>
          </a:p>
          <a:p>
            <a:r>
              <a:rPr lang="nl-NL" dirty="0"/>
              <a:t>2B</a:t>
            </a:r>
          </a:p>
          <a:p>
            <a:pPr lvl="1"/>
            <a:r>
              <a:rPr lang="nl-NL" dirty="0"/>
              <a:t>1, 2 of 3 basisopties kiezen</a:t>
            </a:r>
          </a:p>
          <a:p>
            <a:pPr lvl="1"/>
            <a:r>
              <a:rPr lang="nl-NL" dirty="0"/>
              <a:t>School bepaalt uit welke opties je kiest en hoeveel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333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1BDD2-D039-4DBA-B70E-0DB89BE1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0" y="331230"/>
            <a:ext cx="7886700" cy="662782"/>
          </a:xfrm>
        </p:spPr>
        <p:txBody>
          <a:bodyPr/>
          <a:lstStyle/>
          <a:p>
            <a:r>
              <a:rPr lang="nl-NL" dirty="0"/>
              <a:t>2A: Basisopties</a:t>
            </a:r>
            <a:endParaRPr lang="nl-B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EA87A3-AAFE-4F71-B630-63F2D97406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987383"/>
              </p:ext>
            </p:extLst>
          </p:nvPr>
        </p:nvGraphicFramePr>
        <p:xfrm>
          <a:off x="609599" y="1109419"/>
          <a:ext cx="3981941" cy="541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476A7C7-9B42-46C8-A292-5EA1FD623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338514"/>
              </p:ext>
            </p:extLst>
          </p:nvPr>
        </p:nvGraphicFramePr>
        <p:xfrm>
          <a:off x="4761391" y="1111915"/>
          <a:ext cx="3862316" cy="541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0201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1BDD2-D039-4DBA-B70E-0DB89BE1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0" y="331229"/>
            <a:ext cx="7886700" cy="1202285"/>
          </a:xfrm>
        </p:spPr>
        <p:txBody>
          <a:bodyPr/>
          <a:lstStyle/>
          <a:p>
            <a:r>
              <a:rPr lang="nl-NL" dirty="0"/>
              <a:t>2B: Basisopties</a:t>
            </a:r>
            <a:endParaRPr lang="nl-BE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5778435-7BB8-4471-8544-DEC48539D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193329"/>
              </p:ext>
            </p:extLst>
          </p:nvPr>
        </p:nvGraphicFramePr>
        <p:xfrm>
          <a:off x="455426" y="1175333"/>
          <a:ext cx="3794077" cy="5158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5F07E1F-5BBA-4862-9AF6-F05E19E25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446574"/>
              </p:ext>
            </p:extLst>
          </p:nvPr>
        </p:nvGraphicFramePr>
        <p:xfrm>
          <a:off x="4434635" y="1533515"/>
          <a:ext cx="4067033" cy="4271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310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5D66F-1334-4B63-81EE-8D380E86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</a:t>
            </a:r>
            <a:r>
              <a:rPr lang="nl-NL" baseline="30000" dirty="0"/>
              <a:t>de</a:t>
            </a:r>
            <a:r>
              <a:rPr lang="nl-NL" dirty="0"/>
              <a:t> leerjaar</a:t>
            </a:r>
            <a:br>
              <a:rPr lang="nl-NL" dirty="0"/>
            </a:br>
            <a:r>
              <a:rPr lang="nl-NL" dirty="0"/>
              <a:t>Samenvatting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53E63A-D7D7-49FD-AF4B-9E5526BF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Basisopties zowel in 2A als 2B</a:t>
            </a:r>
          </a:p>
          <a:p>
            <a:r>
              <a:rPr lang="nl-NL" dirty="0"/>
              <a:t>Keuze basisopties</a:t>
            </a:r>
          </a:p>
          <a:p>
            <a:pPr lvl="1"/>
            <a:r>
              <a:rPr lang="nl-NL" dirty="0"/>
              <a:t>2A: 1 basisoptie kiezen</a:t>
            </a:r>
          </a:p>
          <a:p>
            <a:pPr lvl="1"/>
            <a:r>
              <a:rPr lang="nl-NL" dirty="0"/>
              <a:t>2B: keuzepakket met maximum 3 basisopties</a:t>
            </a:r>
          </a:p>
          <a:p>
            <a:r>
              <a:rPr lang="nl-NL" dirty="0"/>
              <a:t>Het keuzegedeelte is NIET bepalend voor de latere studiekeuze</a:t>
            </a:r>
          </a:p>
          <a:p>
            <a:pPr lvl="1"/>
            <a:r>
              <a:rPr lang="nl-NL" dirty="0"/>
              <a:t>Uitzondering: Klassieke talen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6531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3A9C4-0D9F-44E2-BBFB-B843D2C6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baseline="30000" dirty="0"/>
              <a:t>ste</a:t>
            </a:r>
            <a:r>
              <a:rPr lang="nl-NL" dirty="0"/>
              <a:t> graad</a:t>
            </a:r>
            <a:br>
              <a:rPr lang="nl-NL" dirty="0"/>
            </a:br>
            <a:r>
              <a:rPr lang="nl-NL" dirty="0"/>
              <a:t>Schema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F97C1AF-AC85-4D2C-8FB7-CAC36C044633}"/>
              </a:ext>
            </a:extLst>
          </p:cNvPr>
          <p:cNvSpPr txBox="1"/>
          <p:nvPr/>
        </p:nvSpPr>
        <p:spPr>
          <a:xfrm>
            <a:off x="1388686" y="2084147"/>
            <a:ext cx="417646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Algemene vorming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27 lesuren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606F0B4-5186-442D-9FAE-8E3ACAC1FC21}"/>
              </a:ext>
            </a:extLst>
          </p:cNvPr>
          <p:cNvSpPr txBox="1"/>
          <p:nvPr/>
        </p:nvSpPr>
        <p:spPr>
          <a:xfrm>
            <a:off x="1388686" y="2969854"/>
            <a:ext cx="345638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Algemene vorming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25 lesuren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93EFA1-9ED0-43C0-8F5A-6C5B42A3E770}"/>
              </a:ext>
            </a:extLst>
          </p:cNvPr>
          <p:cNvSpPr txBox="1"/>
          <p:nvPr/>
        </p:nvSpPr>
        <p:spPr>
          <a:xfrm>
            <a:off x="1388686" y="3885713"/>
            <a:ext cx="244827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Algemene vorming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20 lesuren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7D5B955-42E5-4845-BDDC-85A0070EE597}"/>
              </a:ext>
            </a:extLst>
          </p:cNvPr>
          <p:cNvSpPr txBox="1"/>
          <p:nvPr/>
        </p:nvSpPr>
        <p:spPr>
          <a:xfrm>
            <a:off x="5709166" y="2084147"/>
            <a:ext cx="183103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Differentiatie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5 lesuren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F1CD4D9-770D-4917-A770-B408A40A9217}"/>
              </a:ext>
            </a:extLst>
          </p:cNvPr>
          <p:cNvSpPr txBox="1"/>
          <p:nvPr/>
        </p:nvSpPr>
        <p:spPr>
          <a:xfrm>
            <a:off x="4995338" y="3000631"/>
            <a:ext cx="56356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solidFill>
                  <a:schemeClr val="accent6">
                    <a:lumMod val="50000"/>
                  </a:schemeClr>
                </a:solidFill>
              </a:rPr>
              <a:t>Dif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2u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29DC597-D2DB-4667-B7EF-36733AD14D17}"/>
              </a:ext>
            </a:extLst>
          </p:cNvPr>
          <p:cNvSpPr txBox="1"/>
          <p:nvPr/>
        </p:nvSpPr>
        <p:spPr>
          <a:xfrm>
            <a:off x="5709166" y="3000631"/>
            <a:ext cx="183103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Basisoptie</a:t>
            </a:r>
            <a:b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 lesuren</a:t>
            </a:r>
            <a:endParaRPr lang="nl-BE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C20188A-E050-4068-B3C9-C947755BA3CA}"/>
              </a:ext>
            </a:extLst>
          </p:cNvPr>
          <p:cNvSpPr txBox="1"/>
          <p:nvPr/>
        </p:nvSpPr>
        <p:spPr>
          <a:xfrm>
            <a:off x="3980974" y="3885713"/>
            <a:ext cx="56356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>
                <a:solidFill>
                  <a:schemeClr val="accent6">
                    <a:lumMod val="50000"/>
                  </a:schemeClr>
                </a:solidFill>
              </a:rPr>
              <a:t>Dif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2u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82601F-B55F-40E8-BA9B-C13AB154EF12}"/>
              </a:ext>
            </a:extLst>
          </p:cNvPr>
          <p:cNvSpPr txBox="1"/>
          <p:nvPr/>
        </p:nvSpPr>
        <p:spPr>
          <a:xfrm>
            <a:off x="4701054" y="3885713"/>
            <a:ext cx="283915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Basisoptie</a:t>
            </a:r>
            <a:b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10 lesuren</a:t>
            </a:r>
            <a:endParaRPr lang="nl-BE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Linkeraccolade 11">
            <a:extLst>
              <a:ext uri="{FF2B5EF4-FFF2-40B4-BE49-F238E27FC236}">
                <a16:creationId xmlns:a16="http://schemas.microsoft.com/office/drawing/2014/main" id="{6EEE3311-F3E8-4B0A-98DD-ECEBA23AE359}"/>
              </a:ext>
            </a:extLst>
          </p:cNvPr>
          <p:cNvSpPr/>
          <p:nvPr/>
        </p:nvSpPr>
        <p:spPr>
          <a:xfrm rot="16200000">
            <a:off x="5577562" y="3297026"/>
            <a:ext cx="365124" cy="3558299"/>
          </a:xfrm>
          <a:prstGeom prst="leftBrac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6F6E8FC-7D6D-4291-A4B5-D2A10B89349E}"/>
              </a:ext>
            </a:extLst>
          </p:cNvPr>
          <p:cNvSpPr txBox="1"/>
          <p:nvPr/>
        </p:nvSpPr>
        <p:spPr>
          <a:xfrm>
            <a:off x="3980974" y="5358697"/>
            <a:ext cx="355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Keuzegedeelte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5EDA346-00CF-4606-B65C-7D1BBE420330}"/>
              </a:ext>
            </a:extLst>
          </p:cNvPr>
          <p:cNvSpPr txBox="1"/>
          <p:nvPr/>
        </p:nvSpPr>
        <p:spPr>
          <a:xfrm>
            <a:off x="690395" y="2078671"/>
            <a:ext cx="55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1A</a:t>
            </a:r>
            <a:br>
              <a:rPr lang="nl-NL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1B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89E3D6A-5B18-4F68-92AF-C5EF74A70A94}"/>
              </a:ext>
            </a:extLst>
          </p:cNvPr>
          <p:cNvSpPr txBox="1"/>
          <p:nvPr/>
        </p:nvSpPr>
        <p:spPr>
          <a:xfrm>
            <a:off x="690395" y="3123742"/>
            <a:ext cx="55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2A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6B737D8-189A-43C0-9D7D-85C8AE0CD037}"/>
              </a:ext>
            </a:extLst>
          </p:cNvPr>
          <p:cNvSpPr txBox="1"/>
          <p:nvPr/>
        </p:nvSpPr>
        <p:spPr>
          <a:xfrm>
            <a:off x="690395" y="4045780"/>
            <a:ext cx="54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2B</a:t>
            </a:r>
            <a:endParaRPr lang="nl-BE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4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29CB9-ED9E-4555-A593-36BC68F1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Goede keuzes maken</a:t>
            </a:r>
            <a:br>
              <a:rPr lang="nl-NL" dirty="0"/>
            </a:br>
            <a:r>
              <a:rPr lang="nl-NL" dirty="0"/>
              <a:t>Hoe doe je dat?</a:t>
            </a:r>
            <a:endParaRPr lang="nl-BE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EA7AB55-14B9-4B5C-AEB4-7A50D80F9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Kiezen =</a:t>
            </a:r>
          </a:p>
          <a:p>
            <a:pPr lvl="1"/>
            <a:r>
              <a:rPr lang="nl-NL" dirty="0"/>
              <a:t>Een actief proces</a:t>
            </a:r>
          </a:p>
          <a:p>
            <a:pPr lvl="1"/>
            <a:r>
              <a:rPr lang="nl-NL" dirty="0"/>
              <a:t>Met verschillende stappen</a:t>
            </a:r>
          </a:p>
          <a:p>
            <a:pPr lvl="1"/>
            <a:r>
              <a:rPr lang="nl-NL" dirty="0"/>
              <a:t>Waarbij je op onderzoek gaat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277F8CE-0BA1-4936-B707-0F3BE3477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86" y="3711886"/>
            <a:ext cx="3079627" cy="260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63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F4EA-5B30-44BD-9A8E-22E98F58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het 3</a:t>
            </a:r>
            <a:r>
              <a:rPr lang="nl-NL" baseline="30000" dirty="0"/>
              <a:t>de</a:t>
            </a:r>
            <a:r>
              <a:rPr lang="nl-NL" dirty="0"/>
              <a:t> jaar?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8CF7382-33AC-495E-9A79-2E333322AA61}"/>
              </a:ext>
            </a:extLst>
          </p:cNvPr>
          <p:cNvSpPr txBox="1"/>
          <p:nvPr/>
        </p:nvSpPr>
        <p:spPr>
          <a:xfrm>
            <a:off x="258240" y="1830887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A-attest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7E0A610-3B89-4C61-A682-5E72D1D82A23}"/>
              </a:ext>
            </a:extLst>
          </p:cNvPr>
          <p:cNvSpPr txBox="1"/>
          <p:nvPr/>
        </p:nvSpPr>
        <p:spPr>
          <a:xfrm>
            <a:off x="256279" y="4182473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Ja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12084AB-82DE-46D0-B7F5-1E51F5FE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19274" y="3105330"/>
            <a:ext cx="554784" cy="1329043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8B2F9F15-74DB-45F6-96F1-FE36EA3E20C2}"/>
              </a:ext>
            </a:extLst>
          </p:cNvPr>
          <p:cNvSpPr txBox="1"/>
          <p:nvPr/>
        </p:nvSpPr>
        <p:spPr>
          <a:xfrm>
            <a:off x="3245427" y="1830887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B-attest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4BC3AB63-6BEF-4D46-817F-ECC817B443F3}"/>
              </a:ext>
            </a:extLst>
          </p:cNvPr>
          <p:cNvSpPr txBox="1"/>
          <p:nvPr/>
        </p:nvSpPr>
        <p:spPr>
          <a:xfrm>
            <a:off x="3243466" y="4182473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Ja, maar…</a:t>
            </a:r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D8D72BDC-D4B3-46C6-A8F3-351B97C1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06461" y="3105330"/>
            <a:ext cx="554784" cy="1329043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4CE528D3-9589-43C2-8B5B-1254E1E7BF6D}"/>
              </a:ext>
            </a:extLst>
          </p:cNvPr>
          <p:cNvSpPr txBox="1"/>
          <p:nvPr/>
        </p:nvSpPr>
        <p:spPr>
          <a:xfrm>
            <a:off x="6234576" y="1830887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C-attest</a:t>
            </a: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CB1091A-B711-4CE0-A02A-B5D81371800A}"/>
              </a:ext>
            </a:extLst>
          </p:cNvPr>
          <p:cNvSpPr txBox="1"/>
          <p:nvPr/>
        </p:nvSpPr>
        <p:spPr>
          <a:xfrm>
            <a:off x="6232615" y="4182473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Nee, (tenzij…)</a:t>
            </a:r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B6B72EDC-613C-427A-BBF5-A6811EC9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095610" y="3105330"/>
            <a:ext cx="55478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98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8A76F-A89A-43D2-BD2D-C4E38A1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</a:t>
            </a:r>
            <a:br>
              <a:rPr lang="nl-NL" dirty="0"/>
            </a:br>
            <a:r>
              <a:rPr lang="nl-NL" dirty="0"/>
              <a:t>Secundair onderwijs</a:t>
            </a:r>
            <a:endParaRPr lang="nl-BE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851CD00-40C7-4CFC-A09D-5A03821E9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628" y="1833908"/>
            <a:ext cx="6888743" cy="46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82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20F37-FD9A-46CD-988F-E5198E13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ASO, BSO, KSO, TSO?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59A999-A5A4-4CBA-9054-B92E5E807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793288"/>
          </a:xfrm>
        </p:spPr>
        <p:txBody>
          <a:bodyPr/>
          <a:lstStyle/>
          <a:p>
            <a:r>
              <a:rPr lang="nl-NL" dirty="0"/>
              <a:t>Finaliteit Arbeidsmarkt</a:t>
            </a:r>
          </a:p>
          <a:p>
            <a:pPr lvl="1"/>
            <a:r>
              <a:rPr lang="nl-NL" dirty="0"/>
              <a:t>Gaan 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AF8568-938D-4558-88E9-C3848FAF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32" y="560435"/>
            <a:ext cx="1470919" cy="19612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BDBB4B-C1B3-4B3C-8018-6E32BCEB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643" y="3415468"/>
            <a:ext cx="2380695" cy="158613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F9D546A-CACC-44A1-B1AE-9292D5A9F745}"/>
              </a:ext>
            </a:extLst>
          </p:cNvPr>
          <p:cNvSpPr txBox="1">
            <a:spLocks/>
          </p:cNvSpPr>
          <p:nvPr/>
        </p:nvSpPr>
        <p:spPr>
          <a:xfrm>
            <a:off x="628650" y="2643413"/>
            <a:ext cx="7886700" cy="116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Dubbele finaliteit: Doorstroom/Arbeidsmarkt</a:t>
            </a:r>
          </a:p>
          <a:p>
            <a:pPr lvl="1"/>
            <a:r>
              <a:rPr lang="nl-NL" dirty="0"/>
              <a:t>Verder studeren</a:t>
            </a:r>
          </a:p>
          <a:p>
            <a:pPr lvl="1"/>
            <a:r>
              <a:rPr lang="nl-NL" dirty="0"/>
              <a:t>Gaan werken</a:t>
            </a:r>
            <a:endParaRPr lang="nl-BE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EDE16ADF-9C0D-49F9-8D2F-C6A725FAA0D4}"/>
              </a:ext>
            </a:extLst>
          </p:cNvPr>
          <p:cNvSpPr txBox="1">
            <a:spLocks/>
          </p:cNvSpPr>
          <p:nvPr/>
        </p:nvSpPr>
        <p:spPr>
          <a:xfrm>
            <a:off x="628650" y="3809563"/>
            <a:ext cx="7886700" cy="797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F</a:t>
            </a:r>
            <a:r>
              <a:rPr lang="nl-BE" dirty="0" err="1"/>
              <a:t>inaliteit</a:t>
            </a:r>
            <a:r>
              <a:rPr lang="nl-BE" dirty="0"/>
              <a:t> Doorstroom</a:t>
            </a:r>
          </a:p>
          <a:p>
            <a:pPr lvl="1"/>
            <a:r>
              <a:rPr lang="nl-NL" dirty="0"/>
              <a:t>V</a:t>
            </a:r>
            <a:r>
              <a:rPr lang="nl-BE" dirty="0" err="1"/>
              <a:t>erder</a:t>
            </a:r>
            <a:r>
              <a:rPr lang="nl-BE" dirty="0"/>
              <a:t> studeren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629AF3F-CCF3-473B-A295-F46C3FE76179}"/>
              </a:ext>
            </a:extLst>
          </p:cNvPr>
          <p:cNvSpPr txBox="1">
            <a:spLocks/>
          </p:cNvSpPr>
          <p:nvPr/>
        </p:nvSpPr>
        <p:spPr>
          <a:xfrm>
            <a:off x="628650" y="4975713"/>
            <a:ext cx="7886700" cy="120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NL" dirty="0"/>
          </a:p>
          <a:p>
            <a:r>
              <a:rPr lang="nl-NL" dirty="0"/>
              <a:t>F</a:t>
            </a:r>
            <a:r>
              <a:rPr lang="nl-BE" dirty="0" err="1"/>
              <a:t>inaliteiten</a:t>
            </a:r>
            <a:r>
              <a:rPr lang="nl-BE" dirty="0"/>
              <a:t> komen niet 1 op 1 overeen met de vroegere opdeling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37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130ED-BAE5-4EA7-B512-249A601C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</a:t>
            </a:r>
            <a:r>
              <a:rPr lang="nl-NL" baseline="30000" dirty="0"/>
              <a:t>de</a:t>
            </a:r>
            <a:r>
              <a:rPr lang="nl-NL" dirty="0"/>
              <a:t> en 3</a:t>
            </a:r>
            <a:r>
              <a:rPr lang="nl-NL" baseline="30000" dirty="0"/>
              <a:t>de</a:t>
            </a:r>
            <a:r>
              <a:rPr lang="nl-NL" dirty="0"/>
              <a:t> graad</a:t>
            </a:r>
            <a:endParaRPr lang="nl-BE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855ED6F-8A78-4256-91E2-ADAB51E92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956024"/>
              </p:ext>
            </p:extLst>
          </p:nvPr>
        </p:nvGraphicFramePr>
        <p:xfrm>
          <a:off x="76155" y="1501368"/>
          <a:ext cx="8588451" cy="474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002">
                  <a:extLst>
                    <a:ext uri="{9D8B030D-6E8A-4147-A177-3AD203B41FA5}">
                      <a16:colId xmlns:a16="http://schemas.microsoft.com/office/drawing/2014/main" val="3047804645"/>
                    </a:ext>
                  </a:extLst>
                </a:gridCol>
                <a:gridCol w="1395983">
                  <a:extLst>
                    <a:ext uri="{9D8B030D-6E8A-4147-A177-3AD203B41FA5}">
                      <a16:colId xmlns:a16="http://schemas.microsoft.com/office/drawing/2014/main" val="3174323645"/>
                    </a:ext>
                  </a:extLst>
                </a:gridCol>
                <a:gridCol w="1059644">
                  <a:extLst>
                    <a:ext uri="{9D8B030D-6E8A-4147-A177-3AD203B41FA5}">
                      <a16:colId xmlns:a16="http://schemas.microsoft.com/office/drawing/2014/main" val="3073916394"/>
                    </a:ext>
                  </a:extLst>
                </a:gridCol>
                <a:gridCol w="1100460">
                  <a:extLst>
                    <a:ext uri="{9D8B030D-6E8A-4147-A177-3AD203B41FA5}">
                      <a16:colId xmlns:a16="http://schemas.microsoft.com/office/drawing/2014/main" val="2747277335"/>
                    </a:ext>
                  </a:extLst>
                </a:gridCol>
                <a:gridCol w="1031681">
                  <a:extLst>
                    <a:ext uri="{9D8B030D-6E8A-4147-A177-3AD203B41FA5}">
                      <a16:colId xmlns:a16="http://schemas.microsoft.com/office/drawing/2014/main" val="3273554146"/>
                    </a:ext>
                  </a:extLst>
                </a:gridCol>
                <a:gridCol w="1031681">
                  <a:extLst>
                    <a:ext uri="{9D8B030D-6E8A-4147-A177-3AD203B41FA5}">
                      <a16:colId xmlns:a16="http://schemas.microsoft.com/office/drawing/2014/main" val="2362679820"/>
                    </a:ext>
                  </a:extLst>
                </a:gridCol>
              </a:tblGrid>
              <a:tr h="682398">
                <a:tc rowSpan="2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nl-NL" dirty="0"/>
                        <a:t>Doorstroom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Dubbel</a:t>
                      </a:r>
                      <a:br>
                        <a:rPr lang="nl-NL" dirty="0"/>
                      </a:br>
                      <a:r>
                        <a:rPr lang="nl-NL" dirty="0"/>
                        <a:t>D/A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nl-NL" dirty="0"/>
                        <a:t>Arbeidsmarkt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941789"/>
                  </a:ext>
                </a:extLst>
              </a:tr>
              <a:tr h="901778"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Domein-overschrijdend</a:t>
                      </a:r>
                      <a:br>
                        <a:rPr lang="nl-NL" sz="1500" dirty="0">
                          <a:solidFill>
                            <a:schemeClr val="bg1"/>
                          </a:solidFill>
                        </a:rPr>
                      </a:br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(aso)</a:t>
                      </a:r>
                      <a:endParaRPr lang="nl-BE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Domein-gebonden</a:t>
                      </a:r>
                      <a:br>
                        <a:rPr lang="nl-NL" sz="1500" dirty="0">
                          <a:solidFill>
                            <a:schemeClr val="bg1"/>
                          </a:solidFill>
                        </a:rPr>
                      </a:br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(kso/</a:t>
                      </a:r>
                      <a:r>
                        <a:rPr lang="nl-NL" sz="1500" dirty="0" err="1">
                          <a:solidFill>
                            <a:schemeClr val="bg1"/>
                          </a:solidFill>
                        </a:rPr>
                        <a:t>tso</a:t>
                      </a:r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nl-BE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(kso/</a:t>
                      </a:r>
                      <a:r>
                        <a:rPr lang="nl-NL" sz="1500" dirty="0" err="1">
                          <a:solidFill>
                            <a:schemeClr val="bg1"/>
                          </a:solidFill>
                        </a:rPr>
                        <a:t>tso</a:t>
                      </a:r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nl-BE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nl-NL" sz="1500" dirty="0" err="1">
                          <a:solidFill>
                            <a:schemeClr val="bg1"/>
                          </a:solidFill>
                        </a:rPr>
                        <a:t>bso</a:t>
                      </a:r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nl-BE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 err="1">
                          <a:solidFill>
                            <a:schemeClr val="bg1"/>
                          </a:solidFill>
                        </a:rPr>
                        <a:t>Buso</a:t>
                      </a:r>
                      <a:br>
                        <a:rPr lang="nl-NL" sz="1500" dirty="0">
                          <a:solidFill>
                            <a:schemeClr val="bg1"/>
                          </a:solidFill>
                        </a:rPr>
                      </a:br>
                      <a:r>
                        <a:rPr lang="nl-NL" sz="1500" dirty="0">
                          <a:solidFill>
                            <a:schemeClr val="bg1"/>
                          </a:solidFill>
                        </a:rPr>
                        <a:t>OV3</a:t>
                      </a:r>
                      <a:endParaRPr lang="nl-BE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82232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Economie en organisatie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8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357506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Kunst en creatie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376906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Land en tuinbouw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778221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Maatschappij en welzijn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793843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Sport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85320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STEM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000464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Taal en cultuur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608039"/>
                  </a:ext>
                </a:extLst>
              </a:tr>
              <a:tr h="39535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Voeding en horeca</a:t>
                      </a:r>
                      <a:endParaRPr lang="nl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830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037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BACB3-DF60-4497-BDCA-1CE1ECED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Overgangen naar de 2</a:t>
            </a:r>
            <a:r>
              <a:rPr lang="nl-NL" baseline="30000" dirty="0"/>
              <a:t>de</a:t>
            </a:r>
            <a:r>
              <a:rPr lang="nl-NL" dirty="0"/>
              <a:t> graad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AB5EAF-6F90-4A62-967E-BBE2E0F3ADE4}"/>
              </a:ext>
            </a:extLst>
          </p:cNvPr>
          <p:cNvSpPr txBox="1"/>
          <p:nvPr/>
        </p:nvSpPr>
        <p:spPr>
          <a:xfrm>
            <a:off x="2884500" y="1690689"/>
            <a:ext cx="337499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2A</a:t>
            </a:r>
            <a:br>
              <a:rPr lang="nl-N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2B </a:t>
            </a:r>
            <a:r>
              <a:rPr lang="nl-NL" sz="2400" b="1" dirty="0">
                <a:solidFill>
                  <a:schemeClr val="accent6">
                    <a:lumMod val="75000"/>
                  </a:schemeClr>
                </a:solidFill>
              </a:rPr>
              <a:t>met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accent6">
                    <a:lumMod val="75000"/>
                  </a:schemeClr>
                </a:solidFill>
              </a:rPr>
              <a:t>Opstroomoptie</a:t>
            </a:r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553EAEB-F418-4C57-8821-463AF5BFEF4E}"/>
              </a:ext>
            </a:extLst>
          </p:cNvPr>
          <p:cNvSpPr txBox="1"/>
          <p:nvPr/>
        </p:nvSpPr>
        <p:spPr>
          <a:xfrm>
            <a:off x="628650" y="4567146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Arbeidsmarkt</a:t>
            </a:r>
          </a:p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D73A19-AD6E-40DF-AF03-AB30F547C9C2}"/>
              </a:ext>
            </a:extLst>
          </p:cNvPr>
          <p:cNvSpPr txBox="1"/>
          <p:nvPr/>
        </p:nvSpPr>
        <p:spPr>
          <a:xfrm>
            <a:off x="3431612" y="4382481"/>
            <a:ext cx="228077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Doorstroom</a:t>
            </a:r>
            <a:br>
              <a:rPr lang="nl-N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Arbeidsmarkt</a:t>
            </a:r>
          </a:p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2D99523-AAEB-4DC7-97AE-8C62F854B11B}"/>
              </a:ext>
            </a:extLst>
          </p:cNvPr>
          <p:cNvSpPr txBox="1"/>
          <p:nvPr/>
        </p:nvSpPr>
        <p:spPr>
          <a:xfrm>
            <a:off x="6234574" y="4567145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Doorstroom</a:t>
            </a:r>
          </a:p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A809F3E-EF15-4856-9A49-05B98E67A5B0}"/>
              </a:ext>
            </a:extLst>
          </p:cNvPr>
          <p:cNvCxnSpPr>
            <a:cxnSpLocks/>
          </p:cNvCxnSpPr>
          <p:nvPr/>
        </p:nvCxnSpPr>
        <p:spPr>
          <a:xfrm>
            <a:off x="4581374" y="3355760"/>
            <a:ext cx="0" cy="958788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E8E006F-E5DB-4AE3-9512-0EB263907292}"/>
              </a:ext>
            </a:extLst>
          </p:cNvPr>
          <p:cNvCxnSpPr>
            <a:cxnSpLocks/>
          </p:cNvCxnSpPr>
          <p:nvPr/>
        </p:nvCxnSpPr>
        <p:spPr>
          <a:xfrm>
            <a:off x="5486896" y="3373516"/>
            <a:ext cx="1704017" cy="101205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831D20D-112B-4093-B971-2DA0E7CFF0BC}"/>
              </a:ext>
            </a:extLst>
          </p:cNvPr>
          <p:cNvCxnSpPr>
            <a:cxnSpLocks/>
          </p:cNvCxnSpPr>
          <p:nvPr/>
        </p:nvCxnSpPr>
        <p:spPr>
          <a:xfrm flipH="1">
            <a:off x="2175029" y="3364638"/>
            <a:ext cx="1669498" cy="1020932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951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BACB3-DF60-4497-BDCA-1CE1ECED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Overgangen naar de 2</a:t>
            </a:r>
            <a:r>
              <a:rPr lang="nl-NL" baseline="30000" dirty="0"/>
              <a:t>de</a:t>
            </a:r>
            <a:r>
              <a:rPr lang="nl-NL" dirty="0"/>
              <a:t> graad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AB5EAF-6F90-4A62-967E-BBE2E0F3ADE4}"/>
              </a:ext>
            </a:extLst>
          </p:cNvPr>
          <p:cNvSpPr txBox="1"/>
          <p:nvPr/>
        </p:nvSpPr>
        <p:spPr>
          <a:xfrm>
            <a:off x="2738390" y="1642280"/>
            <a:ext cx="366721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2A</a:t>
            </a:r>
            <a:br>
              <a:rPr lang="nl-N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2B </a:t>
            </a:r>
            <a:r>
              <a:rPr lang="nl-NL" sz="2400" b="1" dirty="0">
                <a:solidFill>
                  <a:schemeClr val="accent6">
                    <a:lumMod val="75000"/>
                  </a:schemeClr>
                </a:solidFill>
              </a:rPr>
              <a:t>zonder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accent6">
                    <a:lumMod val="75000"/>
                  </a:schemeClr>
                </a:solidFill>
              </a:rPr>
              <a:t>Opstroomoptie</a:t>
            </a:r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nl-B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553EAEB-F418-4C57-8821-463AF5BFEF4E}"/>
              </a:ext>
            </a:extLst>
          </p:cNvPr>
          <p:cNvSpPr txBox="1"/>
          <p:nvPr/>
        </p:nvSpPr>
        <p:spPr>
          <a:xfrm>
            <a:off x="628650" y="4567146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Arbeidsmarkt</a:t>
            </a:r>
          </a:p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D73A19-AD6E-40DF-AF03-AB30F547C9C2}"/>
              </a:ext>
            </a:extLst>
          </p:cNvPr>
          <p:cNvSpPr txBox="1"/>
          <p:nvPr/>
        </p:nvSpPr>
        <p:spPr>
          <a:xfrm>
            <a:off x="3431612" y="4382481"/>
            <a:ext cx="228077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Doorstroom</a:t>
            </a:r>
            <a:br>
              <a:rPr lang="nl-NL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Arbeidsmarkt</a:t>
            </a:r>
          </a:p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2D99523-AAEB-4DC7-97AE-8C62F854B11B}"/>
              </a:ext>
            </a:extLst>
          </p:cNvPr>
          <p:cNvSpPr txBox="1"/>
          <p:nvPr/>
        </p:nvSpPr>
        <p:spPr>
          <a:xfrm>
            <a:off x="6234574" y="4567145"/>
            <a:ext cx="22807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Doorstroom</a:t>
            </a:r>
          </a:p>
          <a:p>
            <a:pPr algn="ctr"/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831D20D-112B-4093-B971-2DA0E7CFF0BC}"/>
              </a:ext>
            </a:extLst>
          </p:cNvPr>
          <p:cNvCxnSpPr>
            <a:cxnSpLocks/>
          </p:cNvCxnSpPr>
          <p:nvPr/>
        </p:nvCxnSpPr>
        <p:spPr>
          <a:xfrm flipH="1">
            <a:off x="2175029" y="3364638"/>
            <a:ext cx="1669498" cy="1020932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66A3867-C4F4-4BAD-B7BD-5D443C8EBDC4}"/>
              </a:ext>
            </a:extLst>
          </p:cNvPr>
          <p:cNvCxnSpPr>
            <a:cxnSpLocks/>
          </p:cNvCxnSpPr>
          <p:nvPr/>
        </p:nvCxnSpPr>
        <p:spPr>
          <a:xfrm>
            <a:off x="5601932" y="3364638"/>
            <a:ext cx="1607352" cy="1085737"/>
          </a:xfrm>
          <a:prstGeom prst="straightConnector1">
            <a:avLst/>
          </a:prstGeom>
          <a:ln w="88900" cap="sq">
            <a:solidFill>
              <a:srgbClr val="92D050"/>
            </a:solidFill>
            <a:prstDash val="sysDot"/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2D68EDA-3AA2-4364-A7FB-DB21CE738017}"/>
              </a:ext>
            </a:extLst>
          </p:cNvPr>
          <p:cNvCxnSpPr>
            <a:cxnSpLocks/>
          </p:cNvCxnSpPr>
          <p:nvPr/>
        </p:nvCxnSpPr>
        <p:spPr>
          <a:xfrm flipH="1">
            <a:off x="4723228" y="3364638"/>
            <a:ext cx="1" cy="958788"/>
          </a:xfrm>
          <a:prstGeom prst="straightConnector1">
            <a:avLst/>
          </a:prstGeom>
          <a:ln w="88900" cap="sq">
            <a:solidFill>
              <a:srgbClr val="92D050"/>
            </a:solidFill>
            <a:prstDash val="sysDot"/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955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1D054-6765-460D-A322-DCA16DDA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514923"/>
            <a:ext cx="7886700" cy="1828154"/>
          </a:xfrm>
        </p:spPr>
        <p:txBody>
          <a:bodyPr/>
          <a:lstStyle/>
          <a:p>
            <a:pPr algn="ctr"/>
            <a:r>
              <a:rPr lang="nl-NL" dirty="0"/>
              <a:t>Aanmelden en/of inschrijven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94217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2EFE0-C169-4ECE-9D44-4A74BB86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1</a:t>
            </a:r>
            <a:br>
              <a:rPr lang="nl-NL" dirty="0"/>
            </a:br>
            <a:r>
              <a:rPr lang="nl-NL" dirty="0"/>
              <a:t>Account aanmaken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8A48A9-4923-4055-9E8F-70BE6990E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naar https://aanmelden.school</a:t>
            </a:r>
          </a:p>
          <a:p>
            <a:r>
              <a:rPr lang="nl-NL" dirty="0"/>
              <a:t>Klik op ‘aanmelden’</a:t>
            </a:r>
          </a:p>
          <a:p>
            <a:r>
              <a:rPr lang="nl-NL" dirty="0"/>
              <a:t>Kies ‘ik heb geen account’</a:t>
            </a:r>
          </a:p>
          <a:p>
            <a:r>
              <a:rPr lang="nl-NL" dirty="0"/>
              <a:t>Je vult je gegevens in</a:t>
            </a:r>
          </a:p>
          <a:p>
            <a:r>
              <a:rPr lang="nl-NL" dirty="0"/>
              <a:t>Je krijgt een mail met een link om te bevestigen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EB6472-25A4-4FA5-86D4-4C39D2E7B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4502149"/>
            <a:ext cx="38671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D6349-9DF8-4449-8C83-6D5BED91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</a:t>
            </a:r>
            <a:br>
              <a:rPr lang="nl-NL" dirty="0"/>
            </a:br>
            <a:r>
              <a:rPr lang="nl-NL" dirty="0"/>
              <a:t>Je kind aanmelden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5D8CA7-C161-420E-9A78-2E8D5051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4771"/>
          </a:xfrm>
        </p:spPr>
        <p:txBody>
          <a:bodyPr>
            <a:normAutofit/>
          </a:bodyPr>
          <a:lstStyle/>
          <a:p>
            <a:r>
              <a:rPr lang="nl-NL" dirty="0"/>
              <a:t>Maandag 25 maart 2024 om 14h </a:t>
            </a:r>
            <a:br>
              <a:rPr lang="nl-NL" dirty="0"/>
            </a:br>
            <a:r>
              <a:rPr lang="nl-NL" dirty="0"/>
              <a:t>tot vrijdag 19 april 2024 om 14h</a:t>
            </a:r>
          </a:p>
          <a:p>
            <a:r>
              <a:rPr lang="nl-NL" dirty="0"/>
              <a:t>Volg de stappen op https://aanmelden.school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A8A940-303B-4082-8E08-39B642BF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3750769"/>
            <a:ext cx="38862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1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2249B-41F6-4AF9-8D03-A0D3AD8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</a:t>
            </a:r>
            <a:br>
              <a:rPr lang="nl-NL" dirty="0"/>
            </a:br>
            <a:r>
              <a:rPr lang="nl-NL" dirty="0"/>
              <a:t>Je kind aanmelden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E05D7E-134F-4816-9B3F-D76D3B2AF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Aanmelden bij verschillende scholen geeft meer kans op een plaats</a:t>
            </a:r>
          </a:p>
          <a:p>
            <a:pPr lvl="1"/>
            <a:r>
              <a:rPr lang="nl-NL" dirty="0"/>
              <a:t>​Dendermonde - Buggenhout - Hamme</a:t>
            </a:r>
          </a:p>
          <a:p>
            <a:pPr lvl="2"/>
            <a:r>
              <a:rPr lang="nl-NL" dirty="0"/>
              <a:t>GO! Middenschool Athenea Dendermonde (GO!MAD)</a:t>
            </a:r>
          </a:p>
          <a:p>
            <a:pPr lvl="2"/>
            <a:r>
              <a:rPr lang="nl-NL" dirty="0" err="1"/>
              <a:t>Óscar</a:t>
            </a:r>
            <a:r>
              <a:rPr lang="nl-NL" dirty="0"/>
              <a:t> Romerocollege Dendermonde</a:t>
            </a:r>
          </a:p>
          <a:p>
            <a:pPr lvl="2"/>
            <a:r>
              <a:rPr lang="nl-NL" dirty="0" err="1"/>
              <a:t>KOHa</a:t>
            </a:r>
            <a:r>
              <a:rPr lang="nl-NL" dirty="0"/>
              <a:t> Heilig Hart Hamme</a:t>
            </a:r>
          </a:p>
          <a:p>
            <a:pPr lvl="2"/>
            <a:r>
              <a:rPr lang="nl-NL" dirty="0"/>
              <a:t>Richtpunt campus Hamme</a:t>
            </a:r>
          </a:p>
          <a:p>
            <a:pPr lvl="2"/>
            <a:r>
              <a:rPr lang="nl-NL" dirty="0"/>
              <a:t>GO! atheneum MIRA Hamme</a:t>
            </a:r>
          </a:p>
          <a:p>
            <a:pPr lvl="2"/>
            <a:r>
              <a:rPr lang="nl-NL" dirty="0"/>
              <a:t>VKO Buggenhout (Sint-</a:t>
            </a:r>
            <a:r>
              <a:rPr lang="nl-NL" dirty="0" err="1"/>
              <a:t>Vincentiuscollege</a:t>
            </a:r>
            <a:r>
              <a:rPr lang="nl-NL" dirty="0"/>
              <a:t>)</a:t>
            </a:r>
          </a:p>
          <a:p>
            <a:r>
              <a:rPr lang="nl-NL" dirty="0"/>
              <a:t>Aanmelden voor 1A en/of 1B</a:t>
            </a:r>
          </a:p>
          <a:p>
            <a:pPr lvl="1"/>
            <a:r>
              <a:rPr lang="nl-NL" dirty="0"/>
              <a:t>Afhankelijk van behalen getuigschrift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80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4C2F6-6C18-443E-9419-BFC5DDCA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Goede keuzes maken</a:t>
            </a:r>
            <a:br>
              <a:rPr lang="nl-NL" dirty="0"/>
            </a:br>
            <a:r>
              <a:rPr lang="nl-NL" dirty="0"/>
              <a:t>Samen op weg gaan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A0A667-306C-404C-A3D0-3B341DE5B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Betrek je kind actief bij het maken van een studiekeuze en schoolkeuze</a:t>
            </a:r>
          </a:p>
          <a:p>
            <a:r>
              <a:rPr lang="nl-NL" dirty="0"/>
              <a:t>Ga samen op zoek naar wat bij je kind en bij jullie als gezin past</a:t>
            </a:r>
          </a:p>
          <a:p>
            <a:r>
              <a:rPr lang="nl-NL" dirty="0"/>
              <a:t>Neem als ouder de rol van begeleider en coach aan</a:t>
            </a:r>
          </a:p>
          <a:p>
            <a:r>
              <a:rPr lang="nl-NL" dirty="0"/>
              <a:t>Hoe rekening met het advies van de basisschool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8F89824-B0F3-49A9-96DF-35AA8DB0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010" y="4421986"/>
            <a:ext cx="3883980" cy="21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9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D6AA7-6AB8-48F8-8E2D-F79DA407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</a:t>
            </a:r>
            <a:br>
              <a:rPr lang="nl-NL" dirty="0"/>
            </a:br>
            <a:r>
              <a:rPr lang="nl-NL" dirty="0"/>
              <a:t>Toewijzing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62433E-7F37-487A-90B7-27E2FADB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7 mei 2024</a:t>
            </a:r>
          </a:p>
          <a:p>
            <a:r>
              <a:rPr lang="nl-NL" dirty="0"/>
              <a:t>Resultaat toewijzing via mail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947599-97B6-4DA1-8498-D1C2DE5D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3655011"/>
            <a:ext cx="39338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4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428CF-81F4-44B1-8E40-3C0D2D10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</a:t>
            </a:r>
            <a:br>
              <a:rPr lang="nl-NL" dirty="0"/>
            </a:br>
            <a:r>
              <a:rPr lang="nl-NL" dirty="0"/>
              <a:t>Toewijzing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FF6B54-6632-4C16-9A48-F3638847A989}"/>
              </a:ext>
            </a:extLst>
          </p:cNvPr>
          <p:cNvSpPr txBox="1"/>
          <p:nvPr/>
        </p:nvSpPr>
        <p:spPr>
          <a:xfrm>
            <a:off x="628650" y="3881281"/>
            <a:ext cx="78867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nl-NL" sz="2400" baseline="30000" dirty="0">
                <a:solidFill>
                  <a:schemeClr val="accent6">
                    <a:lumMod val="75000"/>
                  </a:schemeClr>
                </a:solidFill>
              </a:rPr>
              <a:t>ste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 schoolkeuze volgens </a:t>
            </a:r>
            <a:r>
              <a:rPr lang="nl-NL" sz="2400" dirty="0" err="1">
                <a:solidFill>
                  <a:schemeClr val="accent6">
                    <a:lumMod val="75000"/>
                  </a:schemeClr>
                </a:solidFill>
              </a:rPr>
              <a:t>toevalsnummer</a:t>
            </a:r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D28878-EB40-4E4D-8EA3-658184428450}"/>
              </a:ext>
            </a:extLst>
          </p:cNvPr>
          <p:cNvSpPr txBox="1"/>
          <p:nvPr/>
        </p:nvSpPr>
        <p:spPr>
          <a:xfrm>
            <a:off x="628650" y="1829189"/>
            <a:ext cx="78867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2400" b="1" dirty="0">
                <a:solidFill>
                  <a:schemeClr val="accent6">
                    <a:lumMod val="75000"/>
                  </a:schemeClr>
                </a:solidFill>
              </a:rPr>
              <a:t>Voorrang 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Broer of zus op school</a:t>
            </a:r>
            <a:endParaRPr lang="nl-N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DA19CA7-0D0F-4AA7-B998-5F2139E4A065}"/>
              </a:ext>
            </a:extLst>
          </p:cNvPr>
          <p:cNvSpPr txBox="1"/>
          <p:nvPr/>
        </p:nvSpPr>
        <p:spPr>
          <a:xfrm>
            <a:off x="628650" y="2855235"/>
            <a:ext cx="78867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2400" b="1" dirty="0">
                <a:solidFill>
                  <a:schemeClr val="accent6">
                    <a:lumMod val="75000"/>
                  </a:schemeClr>
                </a:solidFill>
              </a:rPr>
              <a:t>Voorrang 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 Kinderen van personeel</a:t>
            </a:r>
            <a:endParaRPr lang="nl-N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480220-E0BB-481F-962D-838CA9B06A77}"/>
              </a:ext>
            </a:extLst>
          </p:cNvPr>
          <p:cNvSpPr txBox="1"/>
          <p:nvPr/>
        </p:nvSpPr>
        <p:spPr>
          <a:xfrm>
            <a:off x="628650" y="4907327"/>
            <a:ext cx="78867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nl-NL" sz="2400" baseline="30000" dirty="0">
                <a:solidFill>
                  <a:schemeClr val="accent6">
                    <a:lumMod val="75000"/>
                  </a:schemeClr>
                </a:solidFill>
              </a:rPr>
              <a:t>de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 schoolkeuze volgens </a:t>
            </a:r>
            <a:r>
              <a:rPr lang="nl-NL" sz="2400" dirty="0" err="1">
                <a:solidFill>
                  <a:schemeClr val="accent6">
                    <a:lumMod val="75000"/>
                  </a:schemeClr>
                </a:solidFill>
              </a:rPr>
              <a:t>toevalsnummer</a:t>
            </a:r>
            <a:endParaRPr lang="nl-NL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142934A-56EB-4AE5-A357-753807CD909C}"/>
              </a:ext>
            </a:extLst>
          </p:cNvPr>
          <p:cNvSpPr txBox="1"/>
          <p:nvPr/>
        </p:nvSpPr>
        <p:spPr>
          <a:xfrm>
            <a:off x="628650" y="5933373"/>
            <a:ext cx="78867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En zo verder…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13070B2E-9166-4F10-81DE-DDF37DD76E5E}"/>
              </a:ext>
            </a:extLst>
          </p:cNvPr>
          <p:cNvCxnSpPr>
            <a:cxnSpLocks/>
          </p:cNvCxnSpPr>
          <p:nvPr/>
        </p:nvCxnSpPr>
        <p:spPr>
          <a:xfrm>
            <a:off x="808365" y="2193186"/>
            <a:ext cx="0" cy="79521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9B70413A-C291-4751-9660-4346A58B92C1}"/>
              </a:ext>
            </a:extLst>
          </p:cNvPr>
          <p:cNvCxnSpPr>
            <a:cxnSpLocks/>
          </p:cNvCxnSpPr>
          <p:nvPr/>
        </p:nvCxnSpPr>
        <p:spPr>
          <a:xfrm>
            <a:off x="808365" y="3206080"/>
            <a:ext cx="0" cy="79521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B764CC7-7DAE-4ED8-8035-9D91BE97B6C0}"/>
              </a:ext>
            </a:extLst>
          </p:cNvPr>
          <p:cNvCxnSpPr>
            <a:cxnSpLocks/>
          </p:cNvCxnSpPr>
          <p:nvPr/>
        </p:nvCxnSpPr>
        <p:spPr>
          <a:xfrm>
            <a:off x="808365" y="4243383"/>
            <a:ext cx="0" cy="79521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9EEA353-EB96-4A47-9E35-5216D02E8C56}"/>
              </a:ext>
            </a:extLst>
          </p:cNvPr>
          <p:cNvCxnSpPr>
            <a:cxnSpLocks/>
          </p:cNvCxnSpPr>
          <p:nvPr/>
        </p:nvCxnSpPr>
        <p:spPr>
          <a:xfrm>
            <a:off x="808365" y="5269429"/>
            <a:ext cx="0" cy="795214"/>
          </a:xfrm>
          <a:prstGeom prst="straightConnector1">
            <a:avLst/>
          </a:prstGeom>
          <a:ln w="88900" cap="sq">
            <a:solidFill>
              <a:srgbClr val="92D05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903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3A0C8-401A-4541-A306-C6139FE0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</a:t>
            </a:r>
            <a:br>
              <a:rPr lang="nl-NL" dirty="0"/>
            </a:br>
            <a:r>
              <a:rPr lang="nl-NL" dirty="0"/>
              <a:t>Toewijzing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E7782F-C904-45FC-A086-78BB5FC0D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School van 1ste keuze</a:t>
            </a:r>
          </a:p>
          <a:p>
            <a:pPr lvl="1"/>
            <a:r>
              <a:rPr lang="nl-NL" dirty="0"/>
              <a:t>Je kan inschrijven</a:t>
            </a:r>
          </a:p>
          <a:p>
            <a:r>
              <a:rPr lang="nl-NL" dirty="0"/>
              <a:t>School van lagere keuze</a:t>
            </a:r>
          </a:p>
          <a:p>
            <a:pPr lvl="1"/>
            <a:r>
              <a:rPr lang="nl-NL" dirty="0"/>
              <a:t>Inschrijven in school van lagere keuze</a:t>
            </a:r>
          </a:p>
          <a:p>
            <a:pPr lvl="1"/>
            <a:r>
              <a:rPr lang="nl-NL" dirty="0"/>
              <a:t>Wachtlijst voor school of scholen van hogere keuze</a:t>
            </a:r>
          </a:p>
          <a:p>
            <a:r>
              <a:rPr lang="nl-NL" dirty="0"/>
              <a:t>Geen school</a:t>
            </a:r>
          </a:p>
          <a:p>
            <a:pPr lvl="1"/>
            <a:r>
              <a:rPr lang="nl-NL" dirty="0"/>
              <a:t>Wachtlijst voor school of scholen waarvoor je aanmeldde</a:t>
            </a:r>
          </a:p>
        </p:txBody>
      </p:sp>
    </p:spTree>
    <p:extLst>
      <p:ext uri="{BB962C8B-B14F-4D97-AF65-F5344CB8AC3E}">
        <p14:creationId xmlns:p14="http://schemas.microsoft.com/office/powerpoint/2010/main" val="147087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EF9D2-1012-4CA1-89CD-A6EA1B39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4</a:t>
            </a:r>
            <a:br>
              <a:rPr lang="nl-NL" dirty="0"/>
            </a:br>
            <a:r>
              <a:rPr lang="nl-NL" dirty="0"/>
              <a:t>Inschrijven!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E3098B-AA82-47B7-8B34-4719FEBEE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Met toewijzing</a:t>
            </a:r>
          </a:p>
          <a:p>
            <a:pPr lvl="1"/>
            <a:r>
              <a:rPr lang="nl-NL" dirty="0"/>
              <a:t>Vanaf 14 mei 2024 tem 10 juni 2024</a:t>
            </a:r>
          </a:p>
          <a:p>
            <a:pPr lvl="1"/>
            <a:r>
              <a:rPr lang="nl-NL" dirty="0"/>
              <a:t>Inschrijven is NODIG! Anders voorrang kwijt!</a:t>
            </a:r>
          </a:p>
          <a:p>
            <a:pPr lvl="1"/>
            <a:r>
              <a:rPr lang="nl-NL" dirty="0"/>
              <a:t>Volg de instructies van de school</a:t>
            </a:r>
          </a:p>
          <a:p>
            <a:r>
              <a:rPr lang="nl-NL" dirty="0"/>
              <a:t>Geen toewijzing of niet aangemeld</a:t>
            </a:r>
          </a:p>
          <a:p>
            <a:pPr lvl="1"/>
            <a:r>
              <a:rPr lang="nl-NL" dirty="0"/>
              <a:t>Vrij inschrijven bij scholen met vrije plaatsen</a:t>
            </a:r>
          </a:p>
          <a:p>
            <a:pPr lvl="1"/>
            <a:r>
              <a:rPr lang="nl-NL" dirty="0"/>
              <a:t>Vanaf 14 mei 2024 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DB8EE3-FBA1-4B4A-9982-43C11939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4666695"/>
            <a:ext cx="39338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40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D3914-5DCD-4775-9CB9-E4C75995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Aanmelden en/of inschrijven</a:t>
            </a:r>
            <a:br>
              <a:rPr lang="nl-NL" dirty="0"/>
            </a:br>
            <a:r>
              <a:rPr lang="nl-NL" dirty="0"/>
              <a:t>Tijdslijn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526A9F0-467C-46C0-93D6-93148B522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758" y="1825624"/>
            <a:ext cx="6602483" cy="47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06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F8AD7-E338-4438-8A9E-0D365486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Hulp bij aanmelden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FC068E-3254-48C0-A7DB-00581ABA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https://so.naarschoolindendermonde.be/</a:t>
            </a:r>
          </a:p>
          <a:p>
            <a:r>
              <a:rPr lang="nl-NL" dirty="0"/>
              <a:t>LOP-deskundige</a:t>
            </a:r>
          </a:p>
          <a:p>
            <a:pPr lvl="1"/>
            <a:r>
              <a:rPr lang="nl-NL" dirty="0"/>
              <a:t>Liesbeth Croene</a:t>
            </a:r>
          </a:p>
          <a:p>
            <a:pPr lvl="1"/>
            <a:r>
              <a:rPr lang="nl-NL" dirty="0"/>
              <a:t>02/553.70.02</a:t>
            </a:r>
          </a:p>
          <a:p>
            <a:pPr lvl="1"/>
            <a:r>
              <a:rPr lang="nl-BE" dirty="0"/>
              <a:t>liesbeth.croene@ond.vlaanderen.be</a:t>
            </a:r>
          </a:p>
          <a:p>
            <a:r>
              <a:rPr lang="nl-NL" dirty="0"/>
              <a:t>Stedelijk onderwijsbeleid</a:t>
            </a:r>
          </a:p>
          <a:p>
            <a:pPr lvl="1"/>
            <a:r>
              <a:rPr lang="nl-NL" dirty="0"/>
              <a:t>Liesbeth Gosselin</a:t>
            </a:r>
          </a:p>
          <a:p>
            <a:pPr lvl="1"/>
            <a:r>
              <a:rPr lang="nl-NL" dirty="0"/>
              <a:t>052/25.10.95</a:t>
            </a:r>
          </a:p>
          <a:p>
            <a:pPr lvl="1"/>
            <a:r>
              <a:rPr lang="nl-NL" dirty="0"/>
              <a:t>liesbeth.gosselin@dendermonde.be</a:t>
            </a:r>
          </a:p>
          <a:p>
            <a:r>
              <a:rPr lang="nl-NL" dirty="0"/>
              <a:t>Brochure via de post voor leerlingen in Dendermonde</a:t>
            </a:r>
          </a:p>
        </p:txBody>
      </p:sp>
    </p:spTree>
    <p:extLst>
      <p:ext uri="{BB962C8B-B14F-4D97-AF65-F5344CB8AC3E}">
        <p14:creationId xmlns:p14="http://schemas.microsoft.com/office/powerpoint/2010/main" val="338654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66AB5-A3E3-4445-8ED8-79FCFF74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862262"/>
            <a:ext cx="7886700" cy="1133476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Nog vragen?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7780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57D32-B9FC-4816-A9A0-CC9E3647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Contactgegevens CLB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77E4A-ACDB-4D3D-B900-4E88DD3C1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VCLB Waas en Dender (vestiging Dendermonde)</a:t>
            </a:r>
          </a:p>
          <a:p>
            <a:pPr lvl="1"/>
            <a:r>
              <a:rPr lang="nl-NL" dirty="0"/>
              <a:t>dendermonde@vclbwaasdender.be</a:t>
            </a:r>
          </a:p>
          <a:p>
            <a:pPr lvl="1"/>
            <a:r>
              <a:rPr lang="nl-NL" dirty="0"/>
              <a:t>03/316.20.30</a:t>
            </a:r>
          </a:p>
          <a:p>
            <a:r>
              <a:rPr lang="nl-NL" dirty="0"/>
              <a:t>CLB GO! Prisma</a:t>
            </a:r>
          </a:p>
          <a:p>
            <a:pPr lvl="1"/>
            <a:r>
              <a:rPr lang="nl-NL" dirty="0"/>
              <a:t>info@go-clbprisma.be</a:t>
            </a:r>
          </a:p>
          <a:p>
            <a:pPr lvl="1"/>
            <a:r>
              <a:rPr lang="nl-NL" dirty="0"/>
              <a:t>03/776.02.16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r>
              <a:rPr lang="nl-NL" sz="5400" dirty="0"/>
              <a:t>Veel succes!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673E88-8778-4902-8D04-2A4F3EA1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050" y="3429000"/>
            <a:ext cx="2870785" cy="28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221CB-31D6-42F6-B7ED-5EFDE5EE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Jezelf beter leren kennen</a:t>
            </a:r>
            <a:br>
              <a:rPr lang="nl-NL" dirty="0"/>
            </a:br>
            <a:r>
              <a:rPr lang="nl-NL" dirty="0"/>
              <a:t>Welke vragen?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0858BD-9BD5-474D-862C-C513D9870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doe ik graag?</a:t>
            </a:r>
          </a:p>
          <a:p>
            <a:pPr lvl="1"/>
            <a:r>
              <a:rPr lang="nl-NL" dirty="0"/>
              <a:t>Wat zijn mijn interesses?</a:t>
            </a:r>
          </a:p>
          <a:p>
            <a:pPr lvl="1"/>
            <a:r>
              <a:rPr lang="nl-NL" dirty="0"/>
              <a:t>Waar word ik blij van om te doen?</a:t>
            </a:r>
          </a:p>
          <a:p>
            <a:r>
              <a:rPr lang="nl-NL" dirty="0"/>
              <a:t>Wat kan ik goed?</a:t>
            </a:r>
          </a:p>
          <a:p>
            <a:pPr lvl="1"/>
            <a:r>
              <a:rPr lang="nl-NL" dirty="0"/>
              <a:t>Wat zijn mijn talenten? </a:t>
            </a:r>
          </a:p>
          <a:p>
            <a:pPr lvl="2"/>
            <a:r>
              <a:rPr lang="nl-NL" dirty="0"/>
              <a:t>Buiten de school</a:t>
            </a:r>
          </a:p>
          <a:p>
            <a:pPr lvl="2"/>
            <a:r>
              <a:rPr lang="nl-NL" dirty="0"/>
              <a:t>Binnen de school</a:t>
            </a:r>
          </a:p>
          <a:p>
            <a:r>
              <a:rPr lang="nl-NL" dirty="0"/>
              <a:t>Hoe studeer ik?</a:t>
            </a:r>
          </a:p>
          <a:p>
            <a:pPr lvl="1"/>
            <a:r>
              <a:rPr lang="nl-NL" dirty="0"/>
              <a:t>Werk ik graag voor school?</a:t>
            </a:r>
          </a:p>
          <a:p>
            <a:pPr lvl="1"/>
            <a:r>
              <a:rPr lang="nl-NL" dirty="0"/>
              <a:t>Kan ik goed studeren?</a:t>
            </a:r>
          </a:p>
          <a:p>
            <a:pPr lvl="1"/>
            <a:endParaRPr lang="nl-NL" dirty="0"/>
          </a:p>
          <a:p>
            <a:pPr lvl="2"/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41CD9F-5022-430A-92D6-85D11F8F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469" y="1690689"/>
            <a:ext cx="18573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7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C86A6-5F19-415E-8C78-07694CEE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Jezelf beter leren kennen</a:t>
            </a:r>
            <a:br>
              <a:rPr lang="nl-NL" dirty="0"/>
            </a:br>
            <a:r>
              <a:rPr lang="nl-NL" dirty="0"/>
              <a:t>Hulpmiddelen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404805-6C5B-42D7-A425-D852A2840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Praten met familie, vrienden, leerkracht,…</a:t>
            </a:r>
          </a:p>
          <a:p>
            <a:r>
              <a:rPr lang="nl-NL" dirty="0"/>
              <a:t>Samen talenten benoemen</a:t>
            </a:r>
          </a:p>
          <a:p>
            <a:r>
              <a:rPr lang="nl-NL" dirty="0"/>
              <a:t>Belangstellingsvragenlijsten op Onderwijskiezer.be</a:t>
            </a:r>
          </a:p>
          <a:p>
            <a:pPr lvl="1"/>
            <a:r>
              <a:rPr lang="nl-NL" dirty="0"/>
              <a:t>I Like Basic</a:t>
            </a:r>
          </a:p>
          <a:p>
            <a:pPr lvl="1"/>
            <a:r>
              <a:rPr lang="nl-NL" dirty="0"/>
              <a:t>I </a:t>
            </a:r>
            <a:r>
              <a:rPr lang="nl-NL" dirty="0" err="1"/>
              <a:t>Study</a:t>
            </a:r>
            <a:r>
              <a:rPr lang="nl-NL" dirty="0"/>
              <a:t> Basic</a:t>
            </a:r>
          </a:p>
        </p:txBody>
      </p:sp>
      <p:pic>
        <p:nvPicPr>
          <p:cNvPr id="5" name="Picture 2" descr="https://www.onderwijskiezer.be/v2/images/ILike_basic.png">
            <a:extLst>
              <a:ext uri="{FF2B5EF4-FFF2-40B4-BE49-F238E27FC236}">
                <a16:creationId xmlns:a16="http://schemas.microsoft.com/office/drawing/2014/main" id="{75F4C23F-CCE0-46DE-900F-D5BAAA6E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50" y="4222912"/>
            <a:ext cx="1685926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onderwijskiezer.be/v2/images/IStudy_basic.png">
            <a:extLst>
              <a:ext uri="{FF2B5EF4-FFF2-40B4-BE49-F238E27FC236}">
                <a16:creationId xmlns:a16="http://schemas.microsoft.com/office/drawing/2014/main" id="{F16F1C35-A3E0-4054-8D3E-8C0E9F58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50" y="4222912"/>
            <a:ext cx="1685926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9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B360D-47A8-41EC-A254-850C3F45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Jezelf beter leren kennen</a:t>
            </a:r>
            <a:br>
              <a:rPr lang="nl-NL" dirty="0"/>
            </a:br>
            <a:r>
              <a:rPr lang="nl-NL" dirty="0"/>
              <a:t>Hulpmiddelen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4AC94C4-2CE1-4421-93D1-F7D75C09A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32" y="2020823"/>
            <a:ext cx="8560264" cy="3971604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C05E9730-1678-4CCB-8DE3-55FC9122B3F2}"/>
              </a:ext>
            </a:extLst>
          </p:cNvPr>
          <p:cNvSpPr/>
          <p:nvPr/>
        </p:nvSpPr>
        <p:spPr>
          <a:xfrm rot="3469403">
            <a:off x="2646872" y="2667527"/>
            <a:ext cx="792413" cy="130207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3978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ED5BF-56CF-4C04-ACF8-0735B5AE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Jezelf beter leren kennen</a:t>
            </a:r>
            <a:br>
              <a:rPr lang="nl-NL" dirty="0"/>
            </a:br>
            <a:r>
              <a:rPr lang="nl-NL" dirty="0"/>
              <a:t>Hulpmiddelen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0CE95B7-42B3-4CA9-BCAB-D1E97D718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510" y="1690689"/>
            <a:ext cx="6510980" cy="49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09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2015</TotalTime>
  <Words>1682</Words>
  <Application>Microsoft Office PowerPoint</Application>
  <PresentationFormat>Diavoorstelling (4:3)</PresentationFormat>
  <Paragraphs>418</Paragraphs>
  <Slides>57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57</vt:i4>
      </vt:variant>
    </vt:vector>
  </HeadingPairs>
  <TitlesOfParts>
    <vt:vector size="62" baseType="lpstr">
      <vt:lpstr>Arial</vt:lpstr>
      <vt:lpstr>Calibri</vt:lpstr>
      <vt:lpstr>Tahoma</vt:lpstr>
      <vt:lpstr>Wingdings</vt:lpstr>
      <vt:lpstr>Kantoorthema</vt:lpstr>
      <vt:lpstr>Naar de 1ste graad Secundair Onderwijs</vt:lpstr>
      <vt:lpstr>Programma</vt:lpstr>
      <vt:lpstr>Studiekeuzeproces</vt:lpstr>
      <vt:lpstr>Goede keuzes maken Hoe doe je dat?</vt:lpstr>
      <vt:lpstr>Goede keuzes maken Samen op weg gaan</vt:lpstr>
      <vt:lpstr>Jezelf beter leren kennen Welke vragen?</vt:lpstr>
      <vt:lpstr>Jezelf beter leren kennen Hulpmiddelen</vt:lpstr>
      <vt:lpstr>Jezelf beter leren kennen Hulpmiddelen</vt:lpstr>
      <vt:lpstr>Jezelf beter leren kennen Hulpmiddelen</vt:lpstr>
      <vt:lpstr>Welke keuzes zijn er? Algemeen kader</vt:lpstr>
      <vt:lpstr>Welke keuzes zijn er? Goede vragen om te stellen</vt:lpstr>
      <vt:lpstr>Welke keuzes zijn er? Rol van de scholen</vt:lpstr>
      <vt:lpstr>Go! MAD Dendermonde</vt:lpstr>
      <vt:lpstr>Oscar Romerocollege Dendermonde</vt:lpstr>
      <vt:lpstr>In andere steden/gemeenten?</vt:lpstr>
      <vt:lpstr>Waar vind ik hulp?</vt:lpstr>
      <vt:lpstr>Structuur Secundair Onderwijs</vt:lpstr>
      <vt:lpstr>Modernisering  Secundair onderwijs</vt:lpstr>
      <vt:lpstr>Structuur Secundair onderwijs</vt:lpstr>
      <vt:lpstr>Structuur Secundair onderwijs</vt:lpstr>
      <vt:lpstr>1ste leerjaar A of B?</vt:lpstr>
      <vt:lpstr>1ste leerjaar A of B?</vt:lpstr>
      <vt:lpstr>1ste leerjaar Basisvorming</vt:lpstr>
      <vt:lpstr>1ste leerjaar Basisvorming</vt:lpstr>
      <vt:lpstr>1ste leerjaar Keuzegedeelte</vt:lpstr>
      <vt:lpstr>1ste leerjaar Keuzegedeelte</vt:lpstr>
      <vt:lpstr>1ste leerjaar Voorbeelden</vt:lpstr>
      <vt:lpstr>1ste leerjaar Samenvatting</vt:lpstr>
      <vt:lpstr>1ste leerjaar Samenvatting</vt:lpstr>
      <vt:lpstr>Naar het 2de jaar?</vt:lpstr>
      <vt:lpstr>Naar het 2de jaar?</vt:lpstr>
      <vt:lpstr>Structuur Secundair onderwijs</vt:lpstr>
      <vt:lpstr>Structuur Secundair onderwijs</vt:lpstr>
      <vt:lpstr>2de leerjaar</vt:lpstr>
      <vt:lpstr>2de leerjaar Basisopties kiezen</vt:lpstr>
      <vt:lpstr>2A: Basisopties</vt:lpstr>
      <vt:lpstr>2B: Basisopties</vt:lpstr>
      <vt:lpstr>2de leerjaar Samenvatting</vt:lpstr>
      <vt:lpstr>1ste graad Schema</vt:lpstr>
      <vt:lpstr>Naar het 3de jaar?</vt:lpstr>
      <vt:lpstr>Structuur Secundair onderwijs</vt:lpstr>
      <vt:lpstr>ASO, BSO, KSO, TSO?</vt:lpstr>
      <vt:lpstr>2de en 3de graad</vt:lpstr>
      <vt:lpstr>Overgangen naar de 2de graad</vt:lpstr>
      <vt:lpstr>Overgangen naar de 2de graad</vt:lpstr>
      <vt:lpstr>Aanmelden en/of inschrijven</vt:lpstr>
      <vt:lpstr>Stap 1 Account aanmaken</vt:lpstr>
      <vt:lpstr>Stap 2 Je kind aanmelden</vt:lpstr>
      <vt:lpstr>Stap 2 Je kind aanmelden</vt:lpstr>
      <vt:lpstr>Stap 3 Toewijzing</vt:lpstr>
      <vt:lpstr>Stap 3 Toewijzing</vt:lpstr>
      <vt:lpstr>Stap 3 Toewijzing</vt:lpstr>
      <vt:lpstr>Stap 4 Inschrijven!</vt:lpstr>
      <vt:lpstr>Aanmelden en/of inschrijven Tijdslijn</vt:lpstr>
      <vt:lpstr>Hulp bij aanmelden</vt:lpstr>
      <vt:lpstr>Nog vragen?</vt:lpstr>
      <vt:lpstr>Contactgegevens CLB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Ielke De Prycker</dc:creator>
  <cp:lastModifiedBy>Ielke De Prycker</cp:lastModifiedBy>
  <cp:revision>54</cp:revision>
  <dcterms:created xsi:type="dcterms:W3CDTF">2023-12-18T09:15:47Z</dcterms:created>
  <dcterms:modified xsi:type="dcterms:W3CDTF">2024-01-10T15:42:48Z</dcterms:modified>
</cp:coreProperties>
</file>